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64" r:id="rId6"/>
    <p:sldId id="267" r:id="rId7"/>
    <p:sldId id="268" r:id="rId8"/>
    <p:sldId id="258" r:id="rId9"/>
    <p:sldId id="269" r:id="rId10"/>
    <p:sldId id="259" r:id="rId11"/>
    <p:sldId id="270" r:id="rId12"/>
    <p:sldId id="265" r:id="rId13"/>
    <p:sldId id="272"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ute, Jaclyn" initials="CJ" lastIdx="1" clrIdx="0"/>
  <p:cmAuthor id="2" name="Donna Dawson" initials="DL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74F1D2-2C43-4019-86C3-D567FE5372C1}" v="1" dt="2021-07-12T14:29:46.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74422" autoAdjust="0"/>
  </p:normalViewPr>
  <p:slideViewPr>
    <p:cSldViewPr snapToGrid="0">
      <p:cViewPr varScale="1">
        <p:scale>
          <a:sx n="108" d="100"/>
          <a:sy n="108" d="100"/>
        </p:scale>
        <p:origin x="1104" y="7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lis, Barbara" userId="S::binglis@dfc-plc.ca::cd18daee-d2ec-498d-b7bd-76d1c87ea2b2" providerId="AD" clId="Web-{F81CF1F5-200A-54D4-2E14-402D1F75227D}"/>
    <pc:docChg chg="modSld">
      <pc:chgData name="Inglis, Barbara" userId="S::binglis@dfc-plc.ca::cd18daee-d2ec-498d-b7bd-76d1c87ea2b2" providerId="AD" clId="Web-{F81CF1F5-200A-54D4-2E14-402D1F75227D}" dt="2021-03-17T14:26:30.758" v="1" actId="20577"/>
      <pc:docMkLst>
        <pc:docMk/>
      </pc:docMkLst>
      <pc:sldChg chg="modSp">
        <pc:chgData name="Inglis, Barbara" userId="S::binglis@dfc-plc.ca::cd18daee-d2ec-498d-b7bd-76d1c87ea2b2" providerId="AD" clId="Web-{F81CF1F5-200A-54D4-2E14-402D1F75227D}" dt="2021-03-17T14:26:30.758" v="1" actId="20577"/>
        <pc:sldMkLst>
          <pc:docMk/>
          <pc:sldMk cId="3544868561" sldId="256"/>
        </pc:sldMkLst>
        <pc:spChg chg="mod">
          <ac:chgData name="Inglis, Barbara" userId="S::binglis@dfc-plc.ca::cd18daee-d2ec-498d-b7bd-76d1c87ea2b2" providerId="AD" clId="Web-{F81CF1F5-200A-54D4-2E14-402D1F75227D}" dt="2021-03-17T14:26:30.758" v="1" actId="20577"/>
          <ac:spMkLst>
            <pc:docMk/>
            <pc:sldMk cId="3544868561" sldId="256"/>
            <ac:spMk id="8" creationId="{1F91ECED-0E28-A14C-B112-45FA8DD3C862}"/>
          </ac:spMkLst>
        </pc:spChg>
      </pc:sldChg>
    </pc:docChg>
  </pc:docChgLst>
  <pc:docChgLst>
    <pc:chgData name="Chute, Jaclyn" userId="5dea0fbf-6608-406a-a0f6-646be1ed43a2" providerId="ADAL" clId="{29D92D06-21DF-4BE5-A135-CC76BF9432BE}"/>
    <pc:docChg chg="undo custSel modSld">
      <pc:chgData name="Chute, Jaclyn" userId="5dea0fbf-6608-406a-a0f6-646be1ed43a2" providerId="ADAL" clId="{29D92D06-21DF-4BE5-A135-CC76BF9432BE}" dt="2021-01-25T20:54:05.466" v="99"/>
      <pc:docMkLst>
        <pc:docMk/>
      </pc:docMkLst>
      <pc:sldChg chg="modNotesTx">
        <pc:chgData name="Chute, Jaclyn" userId="5dea0fbf-6608-406a-a0f6-646be1ed43a2" providerId="ADAL" clId="{29D92D06-21DF-4BE5-A135-CC76BF9432BE}" dt="2021-01-25T20:48:48.169" v="1" actId="20577"/>
        <pc:sldMkLst>
          <pc:docMk/>
          <pc:sldMk cId="3544868561" sldId="256"/>
        </pc:sldMkLst>
      </pc:sldChg>
      <pc:sldChg chg="modSp mod">
        <pc:chgData name="Chute, Jaclyn" userId="5dea0fbf-6608-406a-a0f6-646be1ed43a2" providerId="ADAL" clId="{29D92D06-21DF-4BE5-A135-CC76BF9432BE}" dt="2021-01-25T20:50:40.206" v="70" actId="20577"/>
        <pc:sldMkLst>
          <pc:docMk/>
          <pc:sldMk cId="3633222943" sldId="258"/>
        </pc:sldMkLst>
        <pc:spChg chg="mod">
          <ac:chgData name="Chute, Jaclyn" userId="5dea0fbf-6608-406a-a0f6-646be1ed43a2" providerId="ADAL" clId="{29D92D06-21DF-4BE5-A135-CC76BF9432BE}" dt="2021-01-25T20:50:40.206" v="70" actId="20577"/>
          <ac:spMkLst>
            <pc:docMk/>
            <pc:sldMk cId="3633222943" sldId="258"/>
            <ac:spMk id="3" creationId="{44FC2CB8-7271-4818-8988-3F4CFC165ED8}"/>
          </ac:spMkLst>
        </pc:spChg>
      </pc:sldChg>
      <pc:sldChg chg="modSp mod">
        <pc:chgData name="Chute, Jaclyn" userId="5dea0fbf-6608-406a-a0f6-646be1ed43a2" providerId="ADAL" clId="{29D92D06-21DF-4BE5-A135-CC76BF9432BE}" dt="2021-01-25T20:52:11.489" v="96" actId="20577"/>
        <pc:sldMkLst>
          <pc:docMk/>
          <pc:sldMk cId="3361273242" sldId="259"/>
        </pc:sldMkLst>
        <pc:spChg chg="mod">
          <ac:chgData name="Chute, Jaclyn" userId="5dea0fbf-6608-406a-a0f6-646be1ed43a2" providerId="ADAL" clId="{29D92D06-21DF-4BE5-A135-CC76BF9432BE}" dt="2021-01-25T20:52:11.489" v="96" actId="20577"/>
          <ac:spMkLst>
            <pc:docMk/>
            <pc:sldMk cId="3361273242" sldId="259"/>
            <ac:spMk id="3" creationId="{C675BB14-1695-446A-9018-236BCAD175F8}"/>
          </ac:spMkLst>
        </pc:spChg>
      </pc:sldChg>
      <pc:sldChg chg="modNotesTx">
        <pc:chgData name="Chute, Jaclyn" userId="5dea0fbf-6608-406a-a0f6-646be1ed43a2" providerId="ADAL" clId="{29D92D06-21DF-4BE5-A135-CC76BF9432BE}" dt="2021-01-25T20:48:53.733" v="2" actId="20577"/>
        <pc:sldMkLst>
          <pc:docMk/>
          <pc:sldMk cId="2793651911" sldId="267"/>
        </pc:sldMkLst>
      </pc:sldChg>
      <pc:sldChg chg="modNotesTx">
        <pc:chgData name="Chute, Jaclyn" userId="5dea0fbf-6608-406a-a0f6-646be1ed43a2" providerId="ADAL" clId="{29D92D06-21DF-4BE5-A135-CC76BF9432BE}" dt="2021-01-25T20:49:07.726" v="16" actId="20577"/>
        <pc:sldMkLst>
          <pc:docMk/>
          <pc:sldMk cId="2291005781" sldId="268"/>
        </pc:sldMkLst>
      </pc:sldChg>
      <pc:sldChg chg="modSp mod">
        <pc:chgData name="Chute, Jaclyn" userId="5dea0fbf-6608-406a-a0f6-646be1ed43a2" providerId="ADAL" clId="{29D92D06-21DF-4BE5-A135-CC76BF9432BE}" dt="2021-01-25T20:51:28.841" v="73" actId="20577"/>
        <pc:sldMkLst>
          <pc:docMk/>
          <pc:sldMk cId="2590407713" sldId="269"/>
        </pc:sldMkLst>
        <pc:spChg chg="mod">
          <ac:chgData name="Chute, Jaclyn" userId="5dea0fbf-6608-406a-a0f6-646be1ed43a2" providerId="ADAL" clId="{29D92D06-21DF-4BE5-A135-CC76BF9432BE}" dt="2021-01-25T20:51:28.841" v="73" actId="20577"/>
          <ac:spMkLst>
            <pc:docMk/>
            <pc:sldMk cId="2590407713" sldId="269"/>
            <ac:spMk id="3" creationId="{9934D358-1764-4FD2-B4F2-26064AE14421}"/>
          </ac:spMkLst>
        </pc:spChg>
      </pc:sldChg>
      <pc:sldChg chg="addCm modCm modNotesTx">
        <pc:chgData name="Chute, Jaclyn" userId="5dea0fbf-6608-406a-a0f6-646be1ed43a2" providerId="ADAL" clId="{29D92D06-21DF-4BE5-A135-CC76BF9432BE}" dt="2021-01-25T20:54:05.466" v="99"/>
        <pc:sldMkLst>
          <pc:docMk/>
          <pc:sldMk cId="1594917893" sldId="272"/>
        </pc:sldMkLst>
      </pc:sldChg>
    </pc:docChg>
  </pc:docChgLst>
  <pc:docChgLst>
    <pc:chgData name="Chute, Jaclyn" userId="5dea0fbf-6608-406a-a0f6-646be1ed43a2" providerId="ADAL" clId="{9E74F1D2-2C43-4019-86C3-D567FE5372C1}"/>
    <pc:docChg chg="custSel modSld">
      <pc:chgData name="Chute, Jaclyn" userId="5dea0fbf-6608-406a-a0f6-646be1ed43a2" providerId="ADAL" clId="{9E74F1D2-2C43-4019-86C3-D567FE5372C1}" dt="2021-07-12T14:44:36.934" v="273" actId="20577"/>
      <pc:docMkLst>
        <pc:docMk/>
      </pc:docMkLst>
      <pc:sldChg chg="modNotesTx">
        <pc:chgData name="Chute, Jaclyn" userId="5dea0fbf-6608-406a-a0f6-646be1ed43a2" providerId="ADAL" clId="{9E74F1D2-2C43-4019-86C3-D567FE5372C1}" dt="2021-07-12T14:44:36.934" v="273" actId="20577"/>
        <pc:sldMkLst>
          <pc:docMk/>
          <pc:sldMk cId="3361273242" sldId="259"/>
        </pc:sldMkLst>
      </pc:sldChg>
      <pc:sldChg chg="modSp mod">
        <pc:chgData name="Chute, Jaclyn" userId="5dea0fbf-6608-406a-a0f6-646be1ed43a2" providerId="ADAL" clId="{9E74F1D2-2C43-4019-86C3-D567FE5372C1}" dt="2021-07-09T15:03:10.143" v="192" actId="20577"/>
        <pc:sldMkLst>
          <pc:docMk/>
          <pc:sldMk cId="3899074608" sldId="265"/>
        </pc:sldMkLst>
        <pc:spChg chg="mod">
          <ac:chgData name="Chute, Jaclyn" userId="5dea0fbf-6608-406a-a0f6-646be1ed43a2" providerId="ADAL" clId="{9E74F1D2-2C43-4019-86C3-D567FE5372C1}" dt="2021-07-09T15:03:10.143" v="192" actId="20577"/>
          <ac:spMkLst>
            <pc:docMk/>
            <pc:sldMk cId="3899074608" sldId="265"/>
            <ac:spMk id="3" creationId="{C675BB14-1695-446A-9018-236BCAD175F8}"/>
          </ac:spMkLst>
        </pc:spChg>
      </pc:sldChg>
      <pc:sldChg chg="modSp mod">
        <pc:chgData name="Chute, Jaclyn" userId="5dea0fbf-6608-406a-a0f6-646be1ed43a2" providerId="ADAL" clId="{9E74F1D2-2C43-4019-86C3-D567FE5372C1}" dt="2021-07-12T14:35:08.125" v="267" actId="20577"/>
        <pc:sldMkLst>
          <pc:docMk/>
          <pc:sldMk cId="4006558246" sldId="270"/>
        </pc:sldMkLst>
        <pc:spChg chg="mod">
          <ac:chgData name="Chute, Jaclyn" userId="5dea0fbf-6608-406a-a0f6-646be1ed43a2" providerId="ADAL" clId="{9E74F1D2-2C43-4019-86C3-D567FE5372C1}" dt="2021-07-12T14:35:08.125" v="267" actId="20577"/>
          <ac:spMkLst>
            <pc:docMk/>
            <pc:sldMk cId="4006558246" sldId="270"/>
            <ac:spMk id="3" creationId="{314B46C0-A942-47A7-8082-83FD54B5F386}"/>
          </ac:spMkLst>
        </pc:spChg>
      </pc:sldChg>
    </pc:docChg>
  </pc:docChgLst>
  <pc:docChgLst>
    <pc:chgData name="Inglis, Barbara" userId="cd18daee-d2ec-498d-b7bd-76d1c87ea2b2" providerId="ADAL" clId="{650AD37D-49AC-48C8-8471-C8471ED37210}"/>
    <pc:docChg chg="undo custSel delSld modSld">
      <pc:chgData name="Inglis, Barbara" userId="cd18daee-d2ec-498d-b7bd-76d1c87ea2b2" providerId="ADAL" clId="{650AD37D-49AC-48C8-8471-C8471ED37210}" dt="2020-11-19T16:24:12.827" v="293" actId="2696"/>
      <pc:docMkLst>
        <pc:docMk/>
      </pc:docMkLst>
      <pc:sldChg chg="modNotesTx">
        <pc:chgData name="Inglis, Barbara" userId="cd18daee-d2ec-498d-b7bd-76d1c87ea2b2" providerId="ADAL" clId="{650AD37D-49AC-48C8-8471-C8471ED37210}" dt="2020-11-18T22:49:31.271" v="208" actId="20577"/>
        <pc:sldMkLst>
          <pc:docMk/>
          <pc:sldMk cId="3544868561" sldId="256"/>
        </pc:sldMkLst>
      </pc:sldChg>
      <pc:sldChg chg="modSp">
        <pc:chgData name="Inglis, Barbara" userId="cd18daee-d2ec-498d-b7bd-76d1c87ea2b2" providerId="ADAL" clId="{650AD37D-49AC-48C8-8471-C8471ED37210}" dt="2020-11-18T21:07:56.954" v="197" actId="255"/>
        <pc:sldMkLst>
          <pc:docMk/>
          <pc:sldMk cId="3633222943" sldId="258"/>
        </pc:sldMkLst>
        <pc:spChg chg="mod">
          <ac:chgData name="Inglis, Barbara" userId="cd18daee-d2ec-498d-b7bd-76d1c87ea2b2" providerId="ADAL" clId="{650AD37D-49AC-48C8-8471-C8471ED37210}" dt="2020-11-18T21:07:56.954" v="197" actId="255"/>
          <ac:spMkLst>
            <pc:docMk/>
            <pc:sldMk cId="3633222943" sldId="258"/>
            <ac:spMk id="3" creationId="{44FC2CB8-7271-4818-8988-3F4CFC165ED8}"/>
          </ac:spMkLst>
        </pc:spChg>
      </pc:sldChg>
      <pc:sldChg chg="modSp modNotesTx">
        <pc:chgData name="Inglis, Barbara" userId="cd18daee-d2ec-498d-b7bd-76d1c87ea2b2" providerId="ADAL" clId="{650AD37D-49AC-48C8-8471-C8471ED37210}" dt="2020-11-19T16:23:01.174" v="271" actId="20577"/>
        <pc:sldMkLst>
          <pc:docMk/>
          <pc:sldMk cId="3361273242" sldId="259"/>
        </pc:sldMkLst>
        <pc:spChg chg="mod">
          <ac:chgData name="Inglis, Barbara" userId="cd18daee-d2ec-498d-b7bd-76d1c87ea2b2" providerId="ADAL" clId="{650AD37D-49AC-48C8-8471-C8471ED37210}" dt="2020-11-19T16:22:54.111" v="268" actId="20577"/>
          <ac:spMkLst>
            <pc:docMk/>
            <pc:sldMk cId="3361273242" sldId="259"/>
            <ac:spMk id="2" creationId="{3DE5C5BA-F425-4685-BCDF-C528BB250040}"/>
          </ac:spMkLst>
        </pc:spChg>
        <pc:spChg chg="mod">
          <ac:chgData name="Inglis, Barbara" userId="cd18daee-d2ec-498d-b7bd-76d1c87ea2b2" providerId="ADAL" clId="{650AD37D-49AC-48C8-8471-C8471ED37210}" dt="2020-11-18T21:08:42.129" v="205" actId="255"/>
          <ac:spMkLst>
            <pc:docMk/>
            <pc:sldMk cId="3361273242" sldId="259"/>
            <ac:spMk id="3" creationId="{C675BB14-1695-446A-9018-236BCAD175F8}"/>
          </ac:spMkLst>
        </pc:spChg>
        <pc:spChg chg="mod">
          <ac:chgData name="Inglis, Barbara" userId="cd18daee-d2ec-498d-b7bd-76d1c87ea2b2" providerId="ADAL" clId="{650AD37D-49AC-48C8-8471-C8471ED37210}" dt="2020-11-19T16:23:01.174" v="271" actId="20577"/>
          <ac:spMkLst>
            <pc:docMk/>
            <pc:sldMk cId="3361273242" sldId="259"/>
            <ac:spMk id="6" creationId="{BE557ADB-1E4A-8A4E-949C-5983C0732B24}"/>
          </ac:spMkLst>
        </pc:spChg>
      </pc:sldChg>
      <pc:sldChg chg="addSp delSp modSp modAnim modNotesTx">
        <pc:chgData name="Inglis, Barbara" userId="cd18daee-d2ec-498d-b7bd-76d1c87ea2b2" providerId="ADAL" clId="{650AD37D-49AC-48C8-8471-C8471ED37210}" dt="2020-11-18T20:32:09.500" v="123" actId="20577"/>
        <pc:sldMkLst>
          <pc:docMk/>
          <pc:sldMk cId="2793651911" sldId="267"/>
        </pc:sldMkLst>
        <pc:spChg chg="del mod">
          <ac:chgData name="Inglis, Barbara" userId="cd18daee-d2ec-498d-b7bd-76d1c87ea2b2" providerId="ADAL" clId="{650AD37D-49AC-48C8-8471-C8471ED37210}" dt="2020-11-18T20:25:59.189" v="2"/>
          <ac:spMkLst>
            <pc:docMk/>
            <pc:sldMk cId="2793651911" sldId="267"/>
            <ac:spMk id="3" creationId="{CC37ACE8-13DA-46F4-A7CC-3E7B69F46A53}"/>
          </ac:spMkLst>
        </pc:spChg>
        <pc:picChg chg="add mod">
          <ac:chgData name="Inglis, Barbara" userId="cd18daee-d2ec-498d-b7bd-76d1c87ea2b2" providerId="ADAL" clId="{650AD37D-49AC-48C8-8471-C8471ED37210}" dt="2020-11-18T20:25:59.189" v="2"/>
          <ac:picMkLst>
            <pc:docMk/>
            <pc:sldMk cId="2793651911" sldId="267"/>
            <ac:picMk id="2" creationId="{466CB4D6-5C3D-4945-9095-72DE29A0EF87}"/>
          </ac:picMkLst>
        </pc:picChg>
      </pc:sldChg>
      <pc:sldChg chg="addSp delSp modSp">
        <pc:chgData name="Inglis, Barbara" userId="cd18daee-d2ec-498d-b7bd-76d1c87ea2b2" providerId="ADAL" clId="{650AD37D-49AC-48C8-8471-C8471ED37210}" dt="2020-11-18T20:29:59.886" v="16" actId="1076"/>
        <pc:sldMkLst>
          <pc:docMk/>
          <pc:sldMk cId="2291005781" sldId="268"/>
        </pc:sldMkLst>
        <pc:spChg chg="del mod">
          <ac:chgData name="Inglis, Barbara" userId="cd18daee-d2ec-498d-b7bd-76d1c87ea2b2" providerId="ADAL" clId="{650AD37D-49AC-48C8-8471-C8471ED37210}" dt="2020-11-18T20:29:14.583" v="5" actId="931"/>
          <ac:spMkLst>
            <pc:docMk/>
            <pc:sldMk cId="2291005781" sldId="268"/>
            <ac:spMk id="3" creationId="{491C49A8-E17F-4CF8-A541-377867229DB5}"/>
          </ac:spMkLst>
        </pc:spChg>
        <pc:spChg chg="add mod">
          <ac:chgData name="Inglis, Barbara" userId="cd18daee-d2ec-498d-b7bd-76d1c87ea2b2" providerId="ADAL" clId="{650AD37D-49AC-48C8-8471-C8471ED37210}" dt="2020-11-18T20:29:59.886" v="16" actId="1076"/>
          <ac:spMkLst>
            <pc:docMk/>
            <pc:sldMk cId="2291005781" sldId="268"/>
            <ac:spMk id="10" creationId="{64D58016-5B80-447B-BD93-228EF13839BE}"/>
          </ac:spMkLst>
        </pc:spChg>
        <pc:picChg chg="add mod">
          <ac:chgData name="Inglis, Barbara" userId="cd18daee-d2ec-498d-b7bd-76d1c87ea2b2" providerId="ADAL" clId="{650AD37D-49AC-48C8-8471-C8471ED37210}" dt="2020-11-18T20:29:16.887" v="6" actId="27614"/>
          <ac:picMkLst>
            <pc:docMk/>
            <pc:sldMk cId="2291005781" sldId="268"/>
            <ac:picMk id="4" creationId="{2720E4AF-3A1B-49F1-B0D9-A236528DE18D}"/>
          </ac:picMkLst>
        </pc:picChg>
        <pc:picChg chg="add mod">
          <ac:chgData name="Inglis, Barbara" userId="cd18daee-d2ec-498d-b7bd-76d1c87ea2b2" providerId="ADAL" clId="{650AD37D-49AC-48C8-8471-C8471ED37210}" dt="2020-11-18T20:29:35.211" v="13" actId="1076"/>
          <ac:picMkLst>
            <pc:docMk/>
            <pc:sldMk cId="2291005781" sldId="268"/>
            <ac:picMk id="6" creationId="{EC42852B-C4D7-450F-8990-FB9E36A123FC}"/>
          </ac:picMkLst>
        </pc:picChg>
      </pc:sldChg>
      <pc:sldChg chg="modSp">
        <pc:chgData name="Inglis, Barbara" userId="cd18daee-d2ec-498d-b7bd-76d1c87ea2b2" providerId="ADAL" clId="{650AD37D-49AC-48C8-8471-C8471ED37210}" dt="2020-11-18T21:08:21.727" v="202" actId="14"/>
        <pc:sldMkLst>
          <pc:docMk/>
          <pc:sldMk cId="2590407713" sldId="269"/>
        </pc:sldMkLst>
        <pc:spChg chg="mod">
          <ac:chgData name="Inglis, Barbara" userId="cd18daee-d2ec-498d-b7bd-76d1c87ea2b2" providerId="ADAL" clId="{650AD37D-49AC-48C8-8471-C8471ED37210}" dt="2020-11-18T21:08:21.727" v="202" actId="14"/>
          <ac:spMkLst>
            <pc:docMk/>
            <pc:sldMk cId="2590407713" sldId="269"/>
            <ac:spMk id="3" creationId="{9934D358-1764-4FD2-B4F2-26064AE14421}"/>
          </ac:spMkLst>
        </pc:spChg>
      </pc:sldChg>
      <pc:sldChg chg="addSp delSp modSp delAnim modAnim modNotesTx">
        <pc:chgData name="Inglis, Barbara" userId="cd18daee-d2ec-498d-b7bd-76d1c87ea2b2" providerId="ADAL" clId="{650AD37D-49AC-48C8-8471-C8471ED37210}" dt="2020-11-19T16:24:09.455" v="292" actId="1076"/>
        <pc:sldMkLst>
          <pc:docMk/>
          <pc:sldMk cId="4006558246" sldId="270"/>
        </pc:sldMkLst>
        <pc:spChg chg="del">
          <ac:chgData name="Inglis, Barbara" userId="cd18daee-d2ec-498d-b7bd-76d1c87ea2b2" providerId="ADAL" clId="{650AD37D-49AC-48C8-8471-C8471ED37210}" dt="2020-11-19T16:22:20.291" v="215" actId="478"/>
          <ac:spMkLst>
            <pc:docMk/>
            <pc:sldMk cId="4006558246" sldId="270"/>
            <ac:spMk id="2" creationId="{5D41E8E2-71F5-4D66-AF4F-25477FEB5006}"/>
          </ac:spMkLst>
        </pc:spChg>
        <pc:spChg chg="mod">
          <ac:chgData name="Inglis, Barbara" userId="cd18daee-d2ec-498d-b7bd-76d1c87ea2b2" providerId="ADAL" clId="{650AD37D-49AC-48C8-8471-C8471ED37210}" dt="2020-11-19T16:24:02.915" v="290" actId="27636"/>
          <ac:spMkLst>
            <pc:docMk/>
            <pc:sldMk cId="4006558246" sldId="270"/>
            <ac:spMk id="3" creationId="{314B46C0-A942-47A7-8082-83FD54B5F386}"/>
          </ac:spMkLst>
        </pc:spChg>
        <pc:spChg chg="add del mod">
          <ac:chgData name="Inglis, Barbara" userId="cd18daee-d2ec-498d-b7bd-76d1c87ea2b2" providerId="ADAL" clId="{650AD37D-49AC-48C8-8471-C8471ED37210}" dt="2020-11-19T16:22:22.332" v="216" actId="478"/>
          <ac:spMkLst>
            <pc:docMk/>
            <pc:sldMk cId="4006558246" sldId="270"/>
            <ac:spMk id="7" creationId="{17586938-A350-4D23-B8CC-0943B87F7042}"/>
          </ac:spMkLst>
        </pc:spChg>
        <pc:picChg chg="del">
          <ac:chgData name="Inglis, Barbara" userId="cd18daee-d2ec-498d-b7bd-76d1c87ea2b2" providerId="ADAL" clId="{650AD37D-49AC-48C8-8471-C8471ED37210}" dt="2020-11-18T20:30:57.469" v="17" actId="478"/>
          <ac:picMkLst>
            <pc:docMk/>
            <pc:sldMk cId="4006558246" sldId="270"/>
            <ac:picMk id="4" creationId="{5322722B-B5CB-4B6C-8B88-BE7C2E1E7938}"/>
          </ac:picMkLst>
        </pc:picChg>
        <pc:picChg chg="add del mod">
          <ac:chgData name="Inglis, Barbara" userId="cd18daee-d2ec-498d-b7bd-76d1c87ea2b2" providerId="ADAL" clId="{650AD37D-49AC-48C8-8471-C8471ED37210}" dt="2020-11-19T16:20:32.013" v="209" actId="478"/>
          <ac:picMkLst>
            <pc:docMk/>
            <pc:sldMk cId="4006558246" sldId="270"/>
            <ac:picMk id="6" creationId="{716C8228-C2C6-422A-9218-1D0D86C95505}"/>
          </ac:picMkLst>
        </pc:picChg>
        <pc:picChg chg="add mod">
          <ac:chgData name="Inglis, Barbara" userId="cd18daee-d2ec-498d-b7bd-76d1c87ea2b2" providerId="ADAL" clId="{650AD37D-49AC-48C8-8471-C8471ED37210}" dt="2020-11-19T16:24:09.455" v="292" actId="1076"/>
          <ac:picMkLst>
            <pc:docMk/>
            <pc:sldMk cId="4006558246" sldId="270"/>
            <ac:picMk id="8" creationId="{C6BBCF80-55E5-457B-B419-7E3E3C8BEE31}"/>
          </ac:picMkLst>
        </pc:picChg>
      </pc:sldChg>
      <pc:sldChg chg="delSp modSp del">
        <pc:chgData name="Inglis, Barbara" userId="cd18daee-d2ec-498d-b7bd-76d1c87ea2b2" providerId="ADAL" clId="{650AD37D-49AC-48C8-8471-C8471ED37210}" dt="2020-11-19T16:24:12.827" v="293" actId="2696"/>
        <pc:sldMkLst>
          <pc:docMk/>
          <pc:sldMk cId="1085701847" sldId="271"/>
        </pc:sldMkLst>
        <pc:spChg chg="mod">
          <ac:chgData name="Inglis, Barbara" userId="cd18daee-d2ec-498d-b7bd-76d1c87ea2b2" providerId="ADAL" clId="{650AD37D-49AC-48C8-8471-C8471ED37210}" dt="2020-11-19T16:23:36.915" v="278"/>
          <ac:spMkLst>
            <pc:docMk/>
            <pc:sldMk cId="1085701847" sldId="271"/>
            <ac:spMk id="3" creationId="{05E6F945-AF17-4FEA-841A-8BBEEE9E4339}"/>
          </ac:spMkLst>
        </pc:spChg>
        <pc:picChg chg="del">
          <ac:chgData name="Inglis, Barbara" userId="cd18daee-d2ec-498d-b7bd-76d1c87ea2b2" providerId="ADAL" clId="{650AD37D-49AC-48C8-8471-C8471ED37210}" dt="2020-11-19T16:23:43.577" v="280"/>
          <ac:picMkLst>
            <pc:docMk/>
            <pc:sldMk cId="1085701847" sldId="271"/>
            <ac:picMk id="6" creationId="{917B537D-F580-EB4D-9AA7-DAE07EA9BB72}"/>
          </ac:picMkLst>
        </pc:picChg>
      </pc:sldChg>
    </pc:docChg>
  </pc:docChgLst>
  <pc:docChgLst>
    <pc:chgData name="Delisle, Kenton" userId="509d3765-8e03-440e-97ac-b58ac85e23d7" providerId="ADAL" clId="{1A26286E-4939-4141-8424-7DB2FA36DEF2}"/>
    <pc:docChg chg="custSel mod addSld delSld modSld">
      <pc:chgData name="Delisle, Kenton" userId="509d3765-8e03-440e-97ac-b58ac85e23d7" providerId="ADAL" clId="{1A26286E-4939-4141-8424-7DB2FA36DEF2}" dt="2021-01-08T22:53:21.905" v="58" actId="113"/>
      <pc:docMkLst>
        <pc:docMk/>
      </pc:docMkLst>
      <pc:sldChg chg="add del">
        <pc:chgData name="Delisle, Kenton" userId="509d3765-8e03-440e-97ac-b58ac85e23d7" providerId="ADAL" clId="{1A26286E-4939-4141-8424-7DB2FA36DEF2}" dt="2021-01-08T22:49:37.382" v="2" actId="2696"/>
        <pc:sldMkLst>
          <pc:docMk/>
          <pc:sldMk cId="4223342805" sldId="271"/>
        </pc:sldMkLst>
      </pc:sldChg>
      <pc:sldChg chg="addSp delSp modSp add mod setBg modAnim modNotesTx">
        <pc:chgData name="Delisle, Kenton" userId="509d3765-8e03-440e-97ac-b58ac85e23d7" providerId="ADAL" clId="{1A26286E-4939-4141-8424-7DB2FA36DEF2}" dt="2021-01-08T22:53:21.905" v="58" actId="113"/>
        <pc:sldMkLst>
          <pc:docMk/>
          <pc:sldMk cId="1594917893" sldId="272"/>
        </pc:sldMkLst>
        <pc:spChg chg="add del mod">
          <ac:chgData name="Delisle, Kenton" userId="509d3765-8e03-440e-97ac-b58ac85e23d7" providerId="ADAL" clId="{1A26286E-4939-4141-8424-7DB2FA36DEF2}" dt="2021-01-08T22:50:38.031" v="42"/>
          <ac:spMkLst>
            <pc:docMk/>
            <pc:sldMk cId="1594917893" sldId="272"/>
            <ac:spMk id="3" creationId="{9720FC7D-878E-4CAA-AA33-155433F93FA6}"/>
          </ac:spMkLst>
        </pc:spChg>
        <pc:spChg chg="mod">
          <ac:chgData name="Delisle, Kenton" userId="509d3765-8e03-440e-97ac-b58ac85e23d7" providerId="ADAL" clId="{1A26286E-4939-4141-8424-7DB2FA36DEF2}" dt="2021-01-08T22:49:58.203" v="38" actId="20577"/>
          <ac:spMkLst>
            <pc:docMk/>
            <pc:sldMk cId="1594917893" sldId="272"/>
            <ac:spMk id="8" creationId="{7A8AE774-3046-6F4F-9A87-BC08631DE10A}"/>
          </ac:spMkLst>
        </pc:spChg>
        <pc:spChg chg="del">
          <ac:chgData name="Delisle, Kenton" userId="509d3765-8e03-440e-97ac-b58ac85e23d7" providerId="ADAL" clId="{1A26286E-4939-4141-8424-7DB2FA36DEF2}" dt="2021-01-08T22:50:05.617" v="40" actId="478"/>
          <ac:spMkLst>
            <pc:docMk/>
            <pc:sldMk cId="1594917893" sldId="272"/>
            <ac:spMk id="10" creationId="{64D58016-5B80-447B-BD93-228EF13839BE}"/>
          </ac:spMkLst>
        </pc:spChg>
        <pc:spChg chg="add">
          <ac:chgData name="Delisle, Kenton" userId="509d3765-8e03-440e-97ac-b58ac85e23d7" providerId="ADAL" clId="{1A26286E-4939-4141-8424-7DB2FA36DEF2}" dt="2021-01-08T22:50:54.020" v="43" actId="26606"/>
          <ac:spMkLst>
            <pc:docMk/>
            <pc:sldMk cId="1594917893" sldId="272"/>
            <ac:spMk id="14" creationId="{F3060C83-F051-4F0E-ABAD-AA0DFC48B218}"/>
          </ac:spMkLst>
        </pc:spChg>
        <pc:spChg chg="add">
          <ac:chgData name="Delisle, Kenton" userId="509d3765-8e03-440e-97ac-b58ac85e23d7" providerId="ADAL" clId="{1A26286E-4939-4141-8424-7DB2FA36DEF2}" dt="2021-01-08T22:50:54.020" v="43" actId="26606"/>
          <ac:spMkLst>
            <pc:docMk/>
            <pc:sldMk cId="1594917893" sldId="272"/>
            <ac:spMk id="16" creationId="{83C98ABE-055B-441F-B07E-44F97F083C39}"/>
          </ac:spMkLst>
        </pc:spChg>
        <pc:spChg chg="add">
          <ac:chgData name="Delisle, Kenton" userId="509d3765-8e03-440e-97ac-b58ac85e23d7" providerId="ADAL" clId="{1A26286E-4939-4141-8424-7DB2FA36DEF2}" dt="2021-01-08T22:50:54.020" v="43" actId="26606"/>
          <ac:spMkLst>
            <pc:docMk/>
            <pc:sldMk cId="1594917893" sldId="272"/>
            <ac:spMk id="18" creationId="{29FDB030-9B49-4CED-8CCD-4D99382388AC}"/>
          </ac:spMkLst>
        </pc:spChg>
        <pc:spChg chg="add">
          <ac:chgData name="Delisle, Kenton" userId="509d3765-8e03-440e-97ac-b58ac85e23d7" providerId="ADAL" clId="{1A26286E-4939-4141-8424-7DB2FA36DEF2}" dt="2021-01-08T22:50:54.020" v="43" actId="26606"/>
          <ac:spMkLst>
            <pc:docMk/>
            <pc:sldMk cId="1594917893" sldId="272"/>
            <ac:spMk id="20" creationId="{3783CA14-24A1-485C-8B30-D6A5D87987AD}"/>
          </ac:spMkLst>
        </pc:spChg>
        <pc:spChg chg="add">
          <ac:chgData name="Delisle, Kenton" userId="509d3765-8e03-440e-97ac-b58ac85e23d7" providerId="ADAL" clId="{1A26286E-4939-4141-8424-7DB2FA36DEF2}" dt="2021-01-08T22:50:54.020" v="43" actId="26606"/>
          <ac:spMkLst>
            <pc:docMk/>
            <pc:sldMk cId="1594917893" sldId="272"/>
            <ac:spMk id="22" creationId="{9A97C86A-04D6-40F7-AE84-31AB43E6A846}"/>
          </ac:spMkLst>
        </pc:spChg>
        <pc:spChg chg="add">
          <ac:chgData name="Delisle, Kenton" userId="509d3765-8e03-440e-97ac-b58ac85e23d7" providerId="ADAL" clId="{1A26286E-4939-4141-8424-7DB2FA36DEF2}" dt="2021-01-08T22:50:54.020" v="43" actId="26606"/>
          <ac:spMkLst>
            <pc:docMk/>
            <pc:sldMk cId="1594917893" sldId="272"/>
            <ac:spMk id="24" creationId="{FF9F2414-84E8-453E-B1F3-389FDE8192D9}"/>
          </ac:spMkLst>
        </pc:spChg>
        <pc:spChg chg="add">
          <ac:chgData name="Delisle, Kenton" userId="509d3765-8e03-440e-97ac-b58ac85e23d7" providerId="ADAL" clId="{1A26286E-4939-4141-8424-7DB2FA36DEF2}" dt="2021-01-08T22:50:54.020" v="43" actId="26606"/>
          <ac:spMkLst>
            <pc:docMk/>
            <pc:sldMk cId="1594917893" sldId="272"/>
            <ac:spMk id="26" creationId="{3ECA69A1-7536-43AC-85EF-C7106179F5ED}"/>
          </ac:spMkLst>
        </pc:spChg>
        <pc:picChg chg="del">
          <ac:chgData name="Delisle, Kenton" userId="509d3765-8e03-440e-97ac-b58ac85e23d7" providerId="ADAL" clId="{1A26286E-4939-4141-8424-7DB2FA36DEF2}" dt="2021-01-08T22:49:40.125" v="3" actId="478"/>
          <ac:picMkLst>
            <pc:docMk/>
            <pc:sldMk cId="1594917893" sldId="272"/>
            <ac:picMk id="4" creationId="{2720E4AF-3A1B-49F1-B0D9-A236528DE18D}"/>
          </ac:picMkLst>
        </pc:picChg>
        <pc:picChg chg="add mod ord">
          <ac:chgData name="Delisle, Kenton" userId="509d3765-8e03-440e-97ac-b58ac85e23d7" providerId="ADAL" clId="{1A26286E-4939-4141-8424-7DB2FA36DEF2}" dt="2021-01-08T22:50:54.020" v="43" actId="26606"/>
          <ac:picMkLst>
            <pc:docMk/>
            <pc:sldMk cId="1594917893" sldId="272"/>
            <ac:picMk id="5" creationId="{4C9AC238-215D-4D33-A42A-C76C20EDDEBA}"/>
          </ac:picMkLst>
        </pc:picChg>
        <pc:picChg chg="del">
          <ac:chgData name="Delisle, Kenton" userId="509d3765-8e03-440e-97ac-b58ac85e23d7" providerId="ADAL" clId="{1A26286E-4939-4141-8424-7DB2FA36DEF2}" dt="2021-01-08T22:49:44.810" v="4" actId="478"/>
          <ac:picMkLst>
            <pc:docMk/>
            <pc:sldMk cId="1594917893" sldId="272"/>
            <ac:picMk id="6" creationId="{EC42852B-C4D7-450F-8990-FB9E36A123FC}"/>
          </ac:picMkLst>
        </pc:picChg>
      </pc:sldChg>
    </pc:docChg>
  </pc:docChgLst>
  <pc:docChgLst>
    <pc:chgData name="Chute, Jaclyn" userId="5dea0fbf-6608-406a-a0f6-646be1ed43a2" providerId="ADAL" clId="{5E90C628-88BD-4E06-BA09-535431FA5D3D}"/>
    <pc:docChg chg="modSld">
      <pc:chgData name="Chute, Jaclyn" userId="5dea0fbf-6608-406a-a0f6-646be1ed43a2" providerId="ADAL" clId="{5E90C628-88BD-4E06-BA09-535431FA5D3D}" dt="2021-03-26T20:30:36.844" v="5" actId="113"/>
      <pc:docMkLst>
        <pc:docMk/>
      </pc:docMkLst>
      <pc:sldChg chg="modNotesTx">
        <pc:chgData name="Chute, Jaclyn" userId="5dea0fbf-6608-406a-a0f6-646be1ed43a2" providerId="ADAL" clId="{5E90C628-88BD-4E06-BA09-535431FA5D3D}" dt="2021-03-26T20:30:36.844" v="5" actId="113"/>
        <pc:sldMkLst>
          <pc:docMk/>
          <pc:sldMk cId="3544868561" sldId="256"/>
        </pc:sldMkLst>
      </pc:sldChg>
    </pc:docChg>
  </pc:docChgLst>
  <pc:docChgLst>
    <pc:chgData name="Inglis, Barbara" userId="cd18daee-d2ec-498d-b7bd-76d1c87ea2b2" providerId="ADAL" clId="{FFE76A75-6CDE-49C1-AB23-5030EF23D9B0}"/>
    <pc:docChg chg="modSld">
      <pc:chgData name="Inglis, Barbara" userId="cd18daee-d2ec-498d-b7bd-76d1c87ea2b2" providerId="ADAL" clId="{FFE76A75-6CDE-49C1-AB23-5030EF23D9B0}" dt="2021-01-26T16:12:39.006" v="2" actId="1076"/>
      <pc:docMkLst>
        <pc:docMk/>
      </pc:docMkLst>
      <pc:sldChg chg="modSp">
        <pc:chgData name="Inglis, Barbara" userId="cd18daee-d2ec-498d-b7bd-76d1c87ea2b2" providerId="ADAL" clId="{FFE76A75-6CDE-49C1-AB23-5030EF23D9B0}" dt="2021-01-26T16:12:39.006" v="2" actId="1076"/>
        <pc:sldMkLst>
          <pc:docMk/>
          <pc:sldMk cId="1594917893" sldId="272"/>
        </pc:sldMkLst>
        <pc:picChg chg="mod">
          <ac:chgData name="Inglis, Barbara" userId="cd18daee-d2ec-498d-b7bd-76d1c87ea2b2" providerId="ADAL" clId="{FFE76A75-6CDE-49C1-AB23-5030EF23D9B0}" dt="2021-01-26T16:12:39.006" v="2" actId="1076"/>
          <ac:picMkLst>
            <pc:docMk/>
            <pc:sldMk cId="1594917893" sldId="272"/>
            <ac:picMk id="5" creationId="{4C9AC238-215D-4D33-A42A-C76C20EDDEBA}"/>
          </ac:picMkLst>
        </pc:picChg>
      </pc:sldChg>
    </pc:docChg>
  </pc:docChgLst>
  <pc:docChgLst>
    <pc:chgData name="Inglis, Barbara" userId="cd18daee-d2ec-498d-b7bd-76d1c87ea2b2" providerId="ADAL" clId="{A494E837-6EC3-401A-BCBA-CA72593F77DF}"/>
    <pc:docChg chg="custSel modSld">
      <pc:chgData name="Inglis, Barbara" userId="cd18daee-d2ec-498d-b7bd-76d1c87ea2b2" providerId="ADAL" clId="{A494E837-6EC3-401A-BCBA-CA72593F77DF}" dt="2021-04-26T14:58:33.957" v="118" actId="20577"/>
      <pc:docMkLst>
        <pc:docMk/>
      </pc:docMkLst>
      <pc:sldChg chg="addSp delSp modSp mod delAnim modAnim modNotesTx">
        <pc:chgData name="Inglis, Barbara" userId="cd18daee-d2ec-498d-b7bd-76d1c87ea2b2" providerId="ADAL" clId="{A494E837-6EC3-401A-BCBA-CA72593F77DF}" dt="2021-04-26T14:58:33.957" v="118" actId="20577"/>
        <pc:sldMkLst>
          <pc:docMk/>
          <pc:sldMk cId="1594917893" sldId="272"/>
        </pc:sldMkLst>
        <pc:spChg chg="add del mod">
          <ac:chgData name="Inglis, Barbara" userId="cd18daee-d2ec-498d-b7bd-76d1c87ea2b2" providerId="ADAL" clId="{A494E837-6EC3-401A-BCBA-CA72593F77DF}" dt="2021-04-26T14:57:51.875" v="1"/>
          <ac:spMkLst>
            <pc:docMk/>
            <pc:sldMk cId="1594917893" sldId="272"/>
            <ac:spMk id="3" creationId="{F0D6B5CA-C9A5-4561-BE53-178C41C3E0CD}"/>
          </ac:spMkLst>
        </pc:spChg>
        <pc:picChg chg="add mod">
          <ac:chgData name="Inglis, Barbara" userId="cd18daee-d2ec-498d-b7bd-76d1c87ea2b2" providerId="ADAL" clId="{A494E837-6EC3-401A-BCBA-CA72593F77DF}" dt="2021-04-26T14:57:51.875" v="1"/>
          <ac:picMkLst>
            <pc:docMk/>
            <pc:sldMk cId="1594917893" sldId="272"/>
            <ac:picMk id="4" creationId="{83298E53-7DF9-4149-8FB4-18D3E20989F0}"/>
          </ac:picMkLst>
        </pc:picChg>
        <pc:picChg chg="del">
          <ac:chgData name="Inglis, Barbara" userId="cd18daee-d2ec-498d-b7bd-76d1c87ea2b2" providerId="ADAL" clId="{A494E837-6EC3-401A-BCBA-CA72593F77DF}" dt="2021-04-26T14:57:41.023" v="0" actId="478"/>
          <ac:picMkLst>
            <pc:docMk/>
            <pc:sldMk cId="1594917893" sldId="272"/>
            <ac:picMk id="5" creationId="{4C9AC238-215D-4D33-A42A-C76C20EDDEBA}"/>
          </ac:picMkLst>
        </pc:picChg>
      </pc:sldChg>
    </pc:docChg>
  </pc:docChgLst>
  <pc:docChgLst>
    <pc:chgData name="Chute, Jaclyn" userId="5dea0fbf-6608-406a-a0f6-646be1ed43a2" providerId="ADAL" clId="{23095C4D-D356-4719-8833-58F099B293FB}"/>
    <pc:docChg chg="undo modSld">
      <pc:chgData name="Chute, Jaclyn" userId="5dea0fbf-6608-406a-a0f6-646be1ed43a2" providerId="ADAL" clId="{23095C4D-D356-4719-8833-58F099B293FB}" dt="2020-11-19T17:28:38.421" v="63" actId="20577"/>
      <pc:docMkLst>
        <pc:docMk/>
      </pc:docMkLst>
      <pc:sldChg chg="modNotes">
        <pc:chgData name="Chute, Jaclyn" userId="5dea0fbf-6608-406a-a0f6-646be1ed43a2" providerId="ADAL" clId="{23095C4D-D356-4719-8833-58F099B293FB}" dt="2020-11-19T02:16:11.287" v="0"/>
        <pc:sldMkLst>
          <pc:docMk/>
          <pc:sldMk cId="3544868561" sldId="256"/>
        </pc:sldMkLst>
      </pc:sldChg>
      <pc:sldChg chg="modNotes">
        <pc:chgData name="Chute, Jaclyn" userId="5dea0fbf-6608-406a-a0f6-646be1ed43a2" providerId="ADAL" clId="{23095C4D-D356-4719-8833-58F099B293FB}" dt="2020-11-19T02:16:11.287" v="0"/>
        <pc:sldMkLst>
          <pc:docMk/>
          <pc:sldMk cId="3633222943" sldId="258"/>
        </pc:sldMkLst>
      </pc:sldChg>
      <pc:sldChg chg="modSp modNotes">
        <pc:chgData name="Chute, Jaclyn" userId="5dea0fbf-6608-406a-a0f6-646be1ed43a2" providerId="ADAL" clId="{23095C4D-D356-4719-8833-58F099B293FB}" dt="2020-11-19T16:24:39.611" v="7" actId="1076"/>
        <pc:sldMkLst>
          <pc:docMk/>
          <pc:sldMk cId="3361273242" sldId="259"/>
        </pc:sldMkLst>
        <pc:spChg chg="mod">
          <ac:chgData name="Chute, Jaclyn" userId="5dea0fbf-6608-406a-a0f6-646be1ed43a2" providerId="ADAL" clId="{23095C4D-D356-4719-8833-58F099B293FB}" dt="2020-11-19T16:24:27.953" v="5" actId="1076"/>
          <ac:spMkLst>
            <pc:docMk/>
            <pc:sldMk cId="3361273242" sldId="259"/>
            <ac:spMk id="3" creationId="{C675BB14-1695-446A-9018-236BCAD175F8}"/>
          </ac:spMkLst>
        </pc:spChg>
        <pc:spChg chg="mod">
          <ac:chgData name="Chute, Jaclyn" userId="5dea0fbf-6608-406a-a0f6-646be1ed43a2" providerId="ADAL" clId="{23095C4D-D356-4719-8833-58F099B293FB}" dt="2020-11-19T16:24:20.141" v="2" actId="1076"/>
          <ac:spMkLst>
            <pc:docMk/>
            <pc:sldMk cId="3361273242" sldId="259"/>
            <ac:spMk id="6" creationId="{BE557ADB-1E4A-8A4E-949C-5983C0732B24}"/>
          </ac:spMkLst>
        </pc:spChg>
        <pc:picChg chg="mod">
          <ac:chgData name="Chute, Jaclyn" userId="5dea0fbf-6608-406a-a0f6-646be1ed43a2" providerId="ADAL" clId="{23095C4D-D356-4719-8833-58F099B293FB}" dt="2020-11-19T16:24:39.611" v="7" actId="1076"/>
          <ac:picMkLst>
            <pc:docMk/>
            <pc:sldMk cId="3361273242" sldId="259"/>
            <ac:picMk id="4" creationId="{0931F6EE-AFE5-6D44-BA12-E10A668F0C63}"/>
          </ac:picMkLst>
        </pc:picChg>
      </pc:sldChg>
      <pc:sldChg chg="modNotes modNotesTx">
        <pc:chgData name="Chute, Jaclyn" userId="5dea0fbf-6608-406a-a0f6-646be1ed43a2" providerId="ADAL" clId="{23095C4D-D356-4719-8833-58F099B293FB}" dt="2020-11-19T16:14:26.649" v="1" actId="20577"/>
        <pc:sldMkLst>
          <pc:docMk/>
          <pc:sldMk cId="1605859015" sldId="264"/>
        </pc:sldMkLst>
      </pc:sldChg>
      <pc:sldChg chg="modNotes modNotesTx">
        <pc:chgData name="Chute, Jaclyn" userId="5dea0fbf-6608-406a-a0f6-646be1ed43a2" providerId="ADAL" clId="{23095C4D-D356-4719-8833-58F099B293FB}" dt="2020-11-19T17:28:38.421" v="63" actId="20577"/>
        <pc:sldMkLst>
          <pc:docMk/>
          <pc:sldMk cId="3899074608" sldId="265"/>
        </pc:sldMkLst>
      </pc:sldChg>
      <pc:sldChg chg="modNotes">
        <pc:chgData name="Chute, Jaclyn" userId="5dea0fbf-6608-406a-a0f6-646be1ed43a2" providerId="ADAL" clId="{23095C4D-D356-4719-8833-58F099B293FB}" dt="2020-11-19T02:16:11.287" v="0"/>
        <pc:sldMkLst>
          <pc:docMk/>
          <pc:sldMk cId="2793651911" sldId="267"/>
        </pc:sldMkLst>
      </pc:sldChg>
      <pc:sldChg chg="modNotes">
        <pc:chgData name="Chute, Jaclyn" userId="5dea0fbf-6608-406a-a0f6-646be1ed43a2" providerId="ADAL" clId="{23095C4D-D356-4719-8833-58F099B293FB}" dt="2020-11-19T02:16:11.287" v="0"/>
        <pc:sldMkLst>
          <pc:docMk/>
          <pc:sldMk cId="2291005781" sldId="268"/>
        </pc:sldMkLst>
      </pc:sldChg>
      <pc:sldChg chg="modNotes">
        <pc:chgData name="Chute, Jaclyn" userId="5dea0fbf-6608-406a-a0f6-646be1ed43a2" providerId="ADAL" clId="{23095C4D-D356-4719-8833-58F099B293FB}" dt="2020-11-19T02:16:11.287" v="0"/>
        <pc:sldMkLst>
          <pc:docMk/>
          <pc:sldMk cId="2590407713" sldId="269"/>
        </pc:sldMkLst>
      </pc:sldChg>
      <pc:sldChg chg="modNotes">
        <pc:chgData name="Chute, Jaclyn" userId="5dea0fbf-6608-406a-a0f6-646be1ed43a2" providerId="ADAL" clId="{23095C4D-D356-4719-8833-58F099B293FB}" dt="2020-11-19T02:16:11.287" v="0"/>
        <pc:sldMkLst>
          <pc:docMk/>
          <pc:sldMk cId="4006558246" sldId="270"/>
        </pc:sldMkLst>
      </pc:sldChg>
      <pc:sldChg chg="modNotes">
        <pc:chgData name="Chute, Jaclyn" userId="5dea0fbf-6608-406a-a0f6-646be1ed43a2" providerId="ADAL" clId="{23095C4D-D356-4719-8833-58F099B293FB}" dt="2020-11-19T02:16:11.287" v="0"/>
        <pc:sldMkLst>
          <pc:docMk/>
          <pc:sldMk cId="1085701847" sldId="271"/>
        </pc:sldMkLst>
      </pc:sldChg>
    </pc:docChg>
  </pc:docChgLst>
  <pc:docChgLst>
    <pc:chgData name="Galet, Nicole" userId="S::ngalet@dfc-plc.ca::6e1d3cd5-414e-411a-bf50-ea0468899821" providerId="AD" clId="Web-{C1C1FC99-EB41-8563-6F5B-1EE113182BF4}"/>
    <pc:docChg chg="modSld">
      <pc:chgData name="Galet, Nicole" userId="S::ngalet@dfc-plc.ca::6e1d3cd5-414e-411a-bf50-ea0468899821" providerId="AD" clId="Web-{C1C1FC99-EB41-8563-6F5B-1EE113182BF4}" dt="2021-12-02T19:57:08.383" v="2"/>
      <pc:docMkLst>
        <pc:docMk/>
      </pc:docMkLst>
      <pc:sldChg chg="modNotes">
        <pc:chgData name="Galet, Nicole" userId="S::ngalet@dfc-plc.ca::6e1d3cd5-414e-411a-bf50-ea0468899821" providerId="AD" clId="Web-{C1C1FC99-EB41-8563-6F5B-1EE113182BF4}" dt="2021-12-02T19:57:08.383" v="2"/>
        <pc:sldMkLst>
          <pc:docMk/>
          <pc:sldMk cId="3544868561" sldId="256"/>
        </pc:sldMkLst>
      </pc:sldChg>
    </pc:docChg>
  </pc:docChgLst>
  <pc:docChgLst>
    <pc:chgData name="Chute, Jaclyn" userId="S::jchute@dfc-plc.ca::5dea0fbf-6608-406a-a0f6-646be1ed43a2" providerId="AD" clId="Web-{86D2D399-7F62-361C-9C1E-6F76140787F1}"/>
    <pc:docChg chg="modSld">
      <pc:chgData name="Chute, Jaclyn" userId="S::jchute@dfc-plc.ca::5dea0fbf-6608-406a-a0f6-646be1ed43a2" providerId="AD" clId="Web-{86D2D399-7F62-361C-9C1E-6F76140787F1}" dt="2021-07-08T21:48:47.880" v="18" actId="20577"/>
      <pc:docMkLst>
        <pc:docMk/>
      </pc:docMkLst>
      <pc:sldChg chg="modSp">
        <pc:chgData name="Chute, Jaclyn" userId="S::jchute@dfc-plc.ca::5dea0fbf-6608-406a-a0f6-646be1ed43a2" providerId="AD" clId="Web-{86D2D399-7F62-361C-9C1E-6F76140787F1}" dt="2021-07-08T21:48:47.880" v="18" actId="20577"/>
        <pc:sldMkLst>
          <pc:docMk/>
          <pc:sldMk cId="3899074608" sldId="265"/>
        </pc:sldMkLst>
        <pc:spChg chg="mod">
          <ac:chgData name="Chute, Jaclyn" userId="S::jchute@dfc-plc.ca::5dea0fbf-6608-406a-a0f6-646be1ed43a2" providerId="AD" clId="Web-{86D2D399-7F62-361C-9C1E-6F76140787F1}" dt="2021-07-08T21:48:47.880" v="18" actId="20577"/>
          <ac:spMkLst>
            <pc:docMk/>
            <pc:sldMk cId="3899074608" sldId="265"/>
            <ac:spMk id="3" creationId="{C675BB14-1695-446A-9018-236BCAD175F8}"/>
          </ac:spMkLst>
        </pc:spChg>
      </pc:sldChg>
    </pc:docChg>
  </pc:docChgLst>
  <pc:docChgLst>
    <pc:chgData name="Aubry, Annik" userId="S::aaubry@dfc-plc.ca::f348ca1b-2c0b-449f-a25e-793c3b59499d" providerId="AD" clId="Web-{E3B4B99F-7055-B000-D3EC-C63B70B1E055}"/>
    <pc:docChg chg="modSld">
      <pc:chgData name="Aubry, Annik" userId="S::aaubry@dfc-plc.ca::f348ca1b-2c0b-449f-a25e-793c3b59499d" providerId="AD" clId="Web-{E3B4B99F-7055-B000-D3EC-C63B70B1E055}" dt="2021-03-31T16:42:47.069" v="0" actId="1076"/>
      <pc:docMkLst>
        <pc:docMk/>
      </pc:docMkLst>
      <pc:sldChg chg="modSp">
        <pc:chgData name="Aubry, Annik" userId="S::aaubry@dfc-plc.ca::f348ca1b-2c0b-449f-a25e-793c3b59499d" providerId="AD" clId="Web-{E3B4B99F-7055-B000-D3EC-C63B70B1E055}" dt="2021-03-31T16:42:47.069" v="0" actId="1076"/>
        <pc:sldMkLst>
          <pc:docMk/>
          <pc:sldMk cId="1594917893" sldId="272"/>
        </pc:sldMkLst>
        <pc:picChg chg="mod">
          <ac:chgData name="Aubry, Annik" userId="S::aaubry@dfc-plc.ca::f348ca1b-2c0b-449f-a25e-793c3b59499d" providerId="AD" clId="Web-{E3B4B99F-7055-B000-D3EC-C63B70B1E055}" dt="2021-03-31T16:42:47.069" v="0" actId="1076"/>
          <ac:picMkLst>
            <pc:docMk/>
            <pc:sldMk cId="1594917893" sldId="272"/>
            <ac:picMk id="5" creationId="{4C9AC238-215D-4D33-A42A-C76C20EDDEBA}"/>
          </ac:picMkLst>
        </pc:picChg>
      </pc:sldChg>
    </pc:docChg>
  </pc:docChgLst>
  <pc:docChgLst>
    <pc:chgData name="Chute, Jaclyn" userId="5dea0fbf-6608-406a-a0f6-646be1ed43a2" providerId="ADAL" clId="{DEE48BBB-4BD0-497F-BC1A-69C0334B3ED4}"/>
    <pc:docChg chg="custSel modSld">
      <pc:chgData name="Chute, Jaclyn" userId="5dea0fbf-6608-406a-a0f6-646be1ed43a2" providerId="ADAL" clId="{DEE48BBB-4BD0-497F-BC1A-69C0334B3ED4}" dt="2021-03-08T19:47:52.972" v="64" actId="1592"/>
      <pc:docMkLst>
        <pc:docMk/>
      </pc:docMkLst>
      <pc:sldChg chg="modNotesTx">
        <pc:chgData name="Chute, Jaclyn" userId="5dea0fbf-6608-406a-a0f6-646be1ed43a2" providerId="ADAL" clId="{DEE48BBB-4BD0-497F-BC1A-69C0334B3ED4}" dt="2021-03-08T19:47:40.504" v="48" actId="20577"/>
        <pc:sldMkLst>
          <pc:docMk/>
          <pc:sldMk cId="2793651911" sldId="267"/>
        </pc:sldMkLst>
      </pc:sldChg>
      <pc:sldChg chg="delCm modNotesTx">
        <pc:chgData name="Chute, Jaclyn" userId="5dea0fbf-6608-406a-a0f6-646be1ed43a2" providerId="ADAL" clId="{DEE48BBB-4BD0-497F-BC1A-69C0334B3ED4}" dt="2021-03-08T19:47:52.972" v="64" actId="1592"/>
        <pc:sldMkLst>
          <pc:docMk/>
          <pc:sldMk cId="2291005781" sldId="268"/>
        </pc:sldMkLst>
      </pc:sldChg>
      <pc:sldChg chg="delCm">
        <pc:chgData name="Chute, Jaclyn" userId="5dea0fbf-6608-406a-a0f6-646be1ed43a2" providerId="ADAL" clId="{DEE48BBB-4BD0-497F-BC1A-69C0334B3ED4}" dt="2021-03-08T19:47:07.759" v="0" actId="1592"/>
        <pc:sldMkLst>
          <pc:docMk/>
          <pc:sldMk cId="1594917893" sldId="2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DFA9C6-80BB-44B9-9682-24572D57CF0E}" type="datetimeFigureOut">
              <a:rPr lang="en-CA" smtClean="0"/>
              <a:t>2021-12-02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BAC54-D860-4246-905B-2BF9BA77CFE5}" type="slidenum">
              <a:rPr lang="en-CA" smtClean="0"/>
              <a:t>‹#›</a:t>
            </a:fld>
            <a:endParaRPr lang="en-CA"/>
          </a:p>
        </p:txBody>
      </p:sp>
    </p:spTree>
    <p:extLst>
      <p:ext uri="{BB962C8B-B14F-4D97-AF65-F5344CB8AC3E}">
        <p14:creationId xmlns:p14="http://schemas.microsoft.com/office/powerpoint/2010/main" val="418574071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900" b="1" i="0" u="none" strike="noStrike" kern="1200" baseline="0" dirty="0">
                <a:solidFill>
                  <a:schemeClr val="tx1"/>
                </a:solidFill>
                <a:latin typeface="+mn-lt"/>
                <a:ea typeface="+mn-ea"/>
                <a:cs typeface="+mn-cs"/>
              </a:rPr>
              <a:t>Copyright © 2021 Dairy Farmers of Canada</a:t>
            </a:r>
            <a:endParaRPr lang="en-CA" b="1" dirty="0"/>
          </a:p>
          <a:p>
            <a:endParaRPr lang="en-CA" b="1" dirty="0"/>
          </a:p>
          <a:p>
            <a:r>
              <a:rPr lang="en-CA" b="1" dirty="0"/>
              <a:t>Slide Intent: </a:t>
            </a:r>
            <a:r>
              <a:rPr lang="en-CA" b="0" dirty="0"/>
              <a:t>Introduce the lesson.</a:t>
            </a:r>
            <a:endParaRPr lang="en-CA" b="1" dirty="0"/>
          </a:p>
          <a:p>
            <a:endParaRPr lang="en-CA" b="1" dirty="0"/>
          </a:p>
          <a:p>
            <a:r>
              <a:rPr lang="en-CA" b="1" i="0" dirty="0"/>
              <a:t>Teacher: </a:t>
            </a:r>
            <a:r>
              <a:rPr lang="en-CA" b="0" i="0" dirty="0"/>
              <a:t>Read the slide.</a:t>
            </a:r>
            <a:endParaRPr lang="en-CA" b="1" i="0" dirty="0"/>
          </a:p>
          <a:p>
            <a:endParaRPr lang="en-CA" dirty="0">
              <a:cs typeface="Calibri"/>
            </a:endParaRPr>
          </a:p>
          <a:p>
            <a:r>
              <a:rPr lang="en-CA" b="1"/>
              <a:t>This slide deck contains embedded videos. To play videos directly from the slides, click “enable editing” and then click “enable content” on the top bar. Alternatively, you can use the Vimeo links in the notes section of the relevant slides to access the videos.</a:t>
            </a:r>
            <a:r>
              <a:rPr lang="en-CA"/>
              <a:t> </a:t>
            </a:r>
          </a:p>
          <a:p>
            <a:endParaRPr lang="en-CA" dirty="0">
              <a:cs typeface="Calibri"/>
            </a:endParaRPr>
          </a:p>
        </p:txBody>
      </p:sp>
      <p:sp>
        <p:nvSpPr>
          <p:cNvPr id="4" name="Slide Number Placeholder 3"/>
          <p:cNvSpPr>
            <a:spLocks noGrp="1"/>
          </p:cNvSpPr>
          <p:nvPr>
            <p:ph type="sldNum" sz="quarter" idx="5"/>
          </p:nvPr>
        </p:nvSpPr>
        <p:spPr/>
        <p:txBody>
          <a:bodyPr/>
          <a:lstStyle/>
          <a:p>
            <a:fld id="{D1BBAC54-D860-4246-905B-2BF9BA77CFE5}" type="slidenum">
              <a:rPr lang="en-CA" smtClean="0"/>
              <a:t>1</a:t>
            </a:fld>
            <a:endParaRPr lang="en-CA"/>
          </a:p>
        </p:txBody>
      </p:sp>
    </p:spTree>
    <p:extLst>
      <p:ext uri="{BB962C8B-B14F-4D97-AF65-F5344CB8AC3E}">
        <p14:creationId xmlns:p14="http://schemas.microsoft.com/office/powerpoint/2010/main" val="3003682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Inspiration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p>
          <a:p>
            <a:r>
              <a:rPr lang="en-CA" b="1" i="0" dirty="0"/>
              <a:t>Teacher: </a:t>
            </a:r>
            <a:r>
              <a:rPr lang="en-CA" b="0" i="0" dirty="0"/>
              <a:t>Optional video to show students as an example (crustless quiche)</a:t>
            </a:r>
          </a:p>
          <a:p>
            <a:endParaRPr lang="en-CA" b="0" i="0" dirty="0"/>
          </a:p>
          <a:p>
            <a:pPr marL="0" marR="0" lvl="0" indent="0" algn="l" defTabSz="685800" rtl="0" eaLnBrk="1" fontAlgn="auto" latinLnBrk="0" hangingPunct="1">
              <a:lnSpc>
                <a:spcPct val="100000"/>
              </a:lnSpc>
              <a:spcBef>
                <a:spcPts val="0"/>
              </a:spcBef>
              <a:spcAft>
                <a:spcPts val="0"/>
              </a:spcAft>
              <a:buClrTx/>
              <a:buSzTx/>
              <a:buFontTx/>
              <a:buNone/>
              <a:tabLst/>
              <a:defRPr/>
            </a:pPr>
            <a:r>
              <a:rPr lang="en-CA" b="0" i="0" dirty="0"/>
              <a:t>If embedded video does not play, use the following Vimeo link to access the video: https://vimeo.com/514039786/3d5ec3efed</a:t>
            </a:r>
            <a:endParaRPr lang="en-CA" dirty="0"/>
          </a:p>
        </p:txBody>
      </p:sp>
      <p:sp>
        <p:nvSpPr>
          <p:cNvPr id="4" name="Slide Number Placeholder 3"/>
          <p:cNvSpPr>
            <a:spLocks noGrp="1"/>
          </p:cNvSpPr>
          <p:nvPr>
            <p:ph type="sldNum" sz="quarter" idx="5"/>
          </p:nvPr>
        </p:nvSpPr>
        <p:spPr/>
        <p:txBody>
          <a:bodyPr/>
          <a:lstStyle/>
          <a:p>
            <a:fld id="{A7DC23E1-D126-4970-B914-8923FD8A03F9}" type="slidenum">
              <a:rPr lang="en-CA" smtClean="0"/>
              <a:t>10</a:t>
            </a:fld>
            <a:endParaRPr lang="en-CA"/>
          </a:p>
        </p:txBody>
      </p:sp>
    </p:spTree>
    <p:extLst>
      <p:ext uri="{BB962C8B-B14F-4D97-AF65-F5344CB8AC3E}">
        <p14:creationId xmlns:p14="http://schemas.microsoft.com/office/powerpoint/2010/main" val="293619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Slide Intent: </a:t>
            </a:r>
            <a:r>
              <a:rPr lang="en-CA" b="0"/>
              <a:t>Review the CTF challenge for the DIY Meals and Snacks module.</a:t>
            </a:r>
          </a:p>
          <a:p>
            <a:endParaRPr lang="en-CA" b="0"/>
          </a:p>
          <a:p>
            <a:r>
              <a:rPr lang="en-CA" b="1"/>
              <a:t>Teacher: </a:t>
            </a:r>
            <a:r>
              <a:rPr lang="en-CA" b="0"/>
              <a:t>Read the slide.</a:t>
            </a:r>
            <a:endParaRPr lang="en-CA" b="1"/>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b="0"/>
              <a:t>Visit https://food-guide.canada.ca/en/ for more information on </a:t>
            </a:r>
            <a:r>
              <a:rPr lang="en-CA" b="0" i="1"/>
              <a:t>Canada’s Food Guide</a:t>
            </a:r>
            <a:r>
              <a:rPr lang="en-CA" b="0"/>
              <a:t>.</a:t>
            </a:r>
            <a:endParaRPr lang="en-CA" b="1"/>
          </a:p>
          <a:p>
            <a:endParaRPr lang="en-CA"/>
          </a:p>
        </p:txBody>
      </p:sp>
      <p:sp>
        <p:nvSpPr>
          <p:cNvPr id="4" name="Slide Number Placeholder 3"/>
          <p:cNvSpPr>
            <a:spLocks noGrp="1"/>
          </p:cNvSpPr>
          <p:nvPr>
            <p:ph type="sldNum" sz="quarter" idx="5"/>
          </p:nvPr>
        </p:nvSpPr>
        <p:spPr/>
        <p:txBody>
          <a:bodyPr/>
          <a:lstStyle/>
          <a:p>
            <a:fld id="{B4745A9F-459A-4A2E-AC98-F82562222865}" type="slidenum">
              <a:rPr lang="en-CA" smtClean="0"/>
              <a:t>2</a:t>
            </a:fld>
            <a:endParaRPr lang="en-CA"/>
          </a:p>
        </p:txBody>
      </p:sp>
    </p:spTree>
    <p:extLst>
      <p:ext uri="{BB962C8B-B14F-4D97-AF65-F5344CB8AC3E}">
        <p14:creationId xmlns:p14="http://schemas.microsoft.com/office/powerpoint/2010/main" val="225933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Slide Intent: </a:t>
            </a:r>
            <a:r>
              <a:rPr lang="en-CA" b="0" dirty="0"/>
              <a:t>Highlight the application of </a:t>
            </a:r>
            <a:r>
              <a:rPr lang="en-CA" b="0" i="1" dirty="0"/>
              <a:t>Canada’s Food Guide</a:t>
            </a:r>
            <a:r>
              <a:rPr lang="en-CA" b="0" i="0" dirty="0"/>
              <a:t>.</a:t>
            </a:r>
          </a:p>
          <a:p>
            <a:endParaRPr lang="en-CA" b="0" i="0" dirty="0"/>
          </a:p>
          <a:p>
            <a:r>
              <a:rPr lang="en-CA" b="1" i="0" dirty="0"/>
              <a:t>Teacher: </a:t>
            </a:r>
            <a:r>
              <a:rPr lang="en-CA" b="0" i="0" dirty="0"/>
              <a:t>Here is another example of how to use </a:t>
            </a:r>
            <a:r>
              <a:rPr lang="en-CA" b="0" i="1" dirty="0"/>
              <a:t>Canada’s Food Guide </a:t>
            </a:r>
            <a:r>
              <a:rPr lang="en-CA" b="0" i="0" dirty="0"/>
              <a:t>to create a meal. </a:t>
            </a:r>
          </a:p>
          <a:p>
            <a:endParaRPr lang="en-CA" b="0" i="0" dirty="0"/>
          </a:p>
          <a:p>
            <a:r>
              <a:rPr lang="en-CA" b="0" i="0" dirty="0"/>
              <a:t>Note: The final foods shown are milk in a reusable bottle, an apple, and a chicken wrap. </a:t>
            </a:r>
          </a:p>
          <a:p>
            <a:endParaRPr lang="en-CA" b="0" i="0" dirty="0"/>
          </a:p>
          <a:p>
            <a:r>
              <a:rPr lang="en-CA" b="0" i="0" dirty="0"/>
              <a:t>If embedded video does not play, use the following Vimeo link to access the video: https://vimeo.com/465807646/a659f94069</a:t>
            </a:r>
            <a:endParaRPr lang="en-CA" b="1" dirty="0"/>
          </a:p>
          <a:p>
            <a:endParaRPr lang="en-CA" b="1" dirty="0"/>
          </a:p>
          <a:p>
            <a:endParaRPr lang="en-CA" b="1" dirty="0"/>
          </a:p>
        </p:txBody>
      </p:sp>
      <p:sp>
        <p:nvSpPr>
          <p:cNvPr id="4" name="Slide Number Placeholder 3"/>
          <p:cNvSpPr>
            <a:spLocks noGrp="1"/>
          </p:cNvSpPr>
          <p:nvPr>
            <p:ph type="sldNum" sz="quarter" idx="5"/>
          </p:nvPr>
        </p:nvSpPr>
        <p:spPr/>
        <p:txBody>
          <a:bodyPr/>
          <a:lstStyle/>
          <a:p>
            <a:fld id="{B4745A9F-459A-4A2E-AC98-F82562222865}" type="slidenum">
              <a:rPr lang="en-CA" smtClean="0"/>
              <a:t>3</a:t>
            </a:fld>
            <a:endParaRPr lang="en-CA"/>
          </a:p>
        </p:txBody>
      </p:sp>
    </p:spTree>
    <p:extLst>
      <p:ext uri="{BB962C8B-B14F-4D97-AF65-F5344CB8AC3E}">
        <p14:creationId xmlns:p14="http://schemas.microsoft.com/office/powerpoint/2010/main" val="113989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Highlight the application of </a:t>
            </a:r>
            <a:r>
              <a:rPr lang="en-CA" b="0" i="1" dirty="0"/>
              <a:t>Canada’s Food Guide</a:t>
            </a:r>
            <a:r>
              <a:rPr lang="en-CA" b="0" i="0" dirty="0"/>
              <a:t>. </a:t>
            </a:r>
            <a:r>
              <a:rPr lang="en-CA" dirty="0"/>
              <a:t>If you do not have an internet connection, show these image stills instead of the video.</a:t>
            </a:r>
            <a:endParaRPr lang="en-CA" b="0" i="0" dirty="0"/>
          </a:p>
          <a:p>
            <a:endParaRPr lang="en-CA" b="0" i="0" dirty="0"/>
          </a:p>
          <a:p>
            <a:r>
              <a:rPr lang="en-CA" b="1" i="0" dirty="0"/>
              <a:t>Teacher: </a:t>
            </a:r>
            <a:r>
              <a:rPr lang="en-CA" b="0" i="0" dirty="0"/>
              <a:t>Here is another example of how to use </a:t>
            </a:r>
            <a:r>
              <a:rPr lang="en-CA" b="0" i="1" dirty="0"/>
              <a:t>Canada’s Food Guide </a:t>
            </a:r>
            <a:r>
              <a:rPr lang="en-CA" b="0" i="0" dirty="0"/>
              <a:t>to create a meal. </a:t>
            </a:r>
          </a:p>
          <a:p>
            <a:endParaRPr lang="en-CA" b="0" i="0" dirty="0"/>
          </a:p>
          <a:p>
            <a:r>
              <a:rPr lang="en-CA" b="0" i="0" dirty="0"/>
              <a:t>Note: The final foods shown are milk in a reusable bottle, an apple, and a chicken wrap.</a:t>
            </a:r>
            <a:endParaRPr lang="en-CA" b="1" dirty="0"/>
          </a:p>
          <a:p>
            <a:endParaRPr lang="en-CA" dirty="0"/>
          </a:p>
        </p:txBody>
      </p:sp>
      <p:sp>
        <p:nvSpPr>
          <p:cNvPr id="4" name="Slide Number Placeholder 3"/>
          <p:cNvSpPr>
            <a:spLocks noGrp="1"/>
          </p:cNvSpPr>
          <p:nvPr>
            <p:ph type="sldNum" sz="quarter" idx="5"/>
          </p:nvPr>
        </p:nvSpPr>
        <p:spPr/>
        <p:txBody>
          <a:bodyPr/>
          <a:lstStyle/>
          <a:p>
            <a:fld id="{A7DC23E1-D126-4970-B914-8923FD8A03F9}" type="slidenum">
              <a:rPr lang="en-CA" smtClean="0"/>
              <a:t>4</a:t>
            </a:fld>
            <a:endParaRPr lang="en-CA"/>
          </a:p>
        </p:txBody>
      </p:sp>
    </p:spTree>
    <p:extLst>
      <p:ext uri="{BB962C8B-B14F-4D97-AF65-F5344CB8AC3E}">
        <p14:creationId xmlns:p14="http://schemas.microsoft.com/office/powerpoint/2010/main" val="1081334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Review Lessons 1–3.</a:t>
            </a:r>
            <a:endParaRPr lang="en-CA" b="0" i="0" dirty="0"/>
          </a:p>
          <a:p>
            <a:endParaRPr lang="en-CA" b="0" i="0" dirty="0"/>
          </a:p>
          <a:p>
            <a:r>
              <a:rPr lang="en-CA" b="1" i="0" dirty="0"/>
              <a:t>Teacher: </a:t>
            </a:r>
            <a:r>
              <a:rPr lang="en-CA" b="0" i="0" dirty="0"/>
              <a:t>Read the slide.</a:t>
            </a:r>
          </a:p>
        </p:txBody>
      </p:sp>
      <p:sp>
        <p:nvSpPr>
          <p:cNvPr id="4" name="Slide Number Placeholder 3"/>
          <p:cNvSpPr>
            <a:spLocks noGrp="1"/>
          </p:cNvSpPr>
          <p:nvPr>
            <p:ph type="sldNum" sz="quarter" idx="5"/>
          </p:nvPr>
        </p:nvSpPr>
        <p:spPr/>
        <p:txBody>
          <a:bodyPr/>
          <a:lstStyle/>
          <a:p>
            <a:fld id="{D1BBAC54-D860-4246-905B-2BF9BA77CFE5}" type="slidenum">
              <a:rPr lang="en-CA" smtClean="0"/>
              <a:t>5</a:t>
            </a:fld>
            <a:endParaRPr lang="en-CA"/>
          </a:p>
        </p:txBody>
      </p:sp>
    </p:spTree>
    <p:extLst>
      <p:ext uri="{BB962C8B-B14F-4D97-AF65-F5344CB8AC3E}">
        <p14:creationId xmlns:p14="http://schemas.microsoft.com/office/powerpoint/2010/main" val="3428475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Review Lessons 1–3.</a:t>
            </a:r>
            <a:endParaRPr lang="en-CA" b="0" i="0" dirty="0"/>
          </a:p>
          <a:p>
            <a:endParaRPr lang="en-CA" b="0" i="0" dirty="0"/>
          </a:p>
          <a:p>
            <a:r>
              <a:rPr lang="en-CA" b="1" i="0" dirty="0"/>
              <a:t>Teacher: </a:t>
            </a:r>
            <a:r>
              <a:rPr lang="en-CA" b="0" i="0" dirty="0"/>
              <a:t>Read the slide.</a:t>
            </a:r>
          </a:p>
          <a:p>
            <a:endParaRPr lang="en-CA" dirty="0"/>
          </a:p>
        </p:txBody>
      </p:sp>
      <p:sp>
        <p:nvSpPr>
          <p:cNvPr id="4" name="Slide Number Placeholder 3"/>
          <p:cNvSpPr>
            <a:spLocks noGrp="1"/>
          </p:cNvSpPr>
          <p:nvPr>
            <p:ph type="sldNum" sz="quarter" idx="5"/>
          </p:nvPr>
        </p:nvSpPr>
        <p:spPr/>
        <p:txBody>
          <a:bodyPr/>
          <a:lstStyle/>
          <a:p>
            <a:fld id="{D1BBAC54-D860-4246-905B-2BF9BA77CFE5}" type="slidenum">
              <a:rPr lang="en-CA" smtClean="0"/>
              <a:t>6</a:t>
            </a:fld>
            <a:endParaRPr lang="en-CA"/>
          </a:p>
        </p:txBody>
      </p:sp>
    </p:spTree>
    <p:extLst>
      <p:ext uri="{BB962C8B-B14F-4D97-AF65-F5344CB8AC3E}">
        <p14:creationId xmlns:p14="http://schemas.microsoft.com/office/powerpoint/2010/main" val="25015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Introduce the final cooking activity.</a:t>
            </a:r>
            <a:endParaRPr lang="en-CA" b="0" i="0" dirty="0"/>
          </a:p>
          <a:p>
            <a:endParaRPr lang="en-CA" b="0" i="0" dirty="0"/>
          </a:p>
          <a:p>
            <a:r>
              <a:rPr lang="en-CA" b="1" i="0" dirty="0"/>
              <a:t>Teacher: </a:t>
            </a:r>
            <a:r>
              <a:rPr lang="en-CA" b="0" i="0" dirty="0"/>
              <a:t>Review the instructions. Remind students:</a:t>
            </a:r>
          </a:p>
          <a:p>
            <a:pPr marL="171450" indent="-171450">
              <a:buFontTx/>
              <a:buChar char="-"/>
            </a:pPr>
            <a:r>
              <a:rPr lang="en-CA" dirty="0"/>
              <a:t>If you’re creating a meal, include at least</a:t>
            </a:r>
            <a:r>
              <a:rPr lang="en-CA" i="1" dirty="0"/>
              <a:t> </a:t>
            </a:r>
            <a:r>
              <a:rPr lang="en-CA" dirty="0"/>
              <a:t>one vegetable or fruit, one whole grain food, and one protein food.</a:t>
            </a:r>
          </a:p>
          <a:p>
            <a:pPr marL="171450" indent="-171450">
              <a:buFontTx/>
              <a:buChar char="-"/>
            </a:pPr>
            <a:r>
              <a:rPr lang="en-CA" dirty="0"/>
              <a:t>If you’re creating a snack, choose foods from at least two of the three categories (vegetables and fruits, whole grain foods, and protein foods).</a:t>
            </a:r>
          </a:p>
          <a:p>
            <a:endParaRPr lang="en-CA" b="0" i="0" dirty="0"/>
          </a:p>
          <a:p>
            <a:r>
              <a:rPr lang="en-CA" b="0" i="0"/>
              <a:t>Option: </a:t>
            </a:r>
            <a:r>
              <a:rPr lang="en-CA" b="0" i="0" dirty="0"/>
              <a:t>Refer to Canadian Goodness (https://dairyfarmersofcanada.ca/en/canadian-goodness) or AlbertaMilk.com for recipes. </a:t>
            </a:r>
            <a:endParaRPr lang="en-CA" dirty="0"/>
          </a:p>
        </p:txBody>
      </p:sp>
      <p:sp>
        <p:nvSpPr>
          <p:cNvPr id="4" name="Slide Number Placeholder 3"/>
          <p:cNvSpPr>
            <a:spLocks noGrp="1"/>
          </p:cNvSpPr>
          <p:nvPr>
            <p:ph type="sldNum" sz="quarter" idx="5"/>
          </p:nvPr>
        </p:nvSpPr>
        <p:spPr/>
        <p:txBody>
          <a:bodyPr/>
          <a:lstStyle/>
          <a:p>
            <a:fld id="{D1BBAC54-D860-4246-905B-2BF9BA77CFE5}" type="slidenum">
              <a:rPr lang="en-CA" smtClean="0"/>
              <a:t>7</a:t>
            </a:fld>
            <a:endParaRPr lang="en-CA"/>
          </a:p>
        </p:txBody>
      </p:sp>
    </p:spTree>
    <p:extLst>
      <p:ext uri="{BB962C8B-B14F-4D97-AF65-F5344CB8AC3E}">
        <p14:creationId xmlns:p14="http://schemas.microsoft.com/office/powerpoint/2010/main" val="3751856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Introduce the final cooking activity.</a:t>
            </a:r>
            <a:endParaRPr lang="en-CA" b="0" i="0" dirty="0"/>
          </a:p>
          <a:p>
            <a:endParaRPr lang="en-CA" b="0" i="0" dirty="0"/>
          </a:p>
          <a:p>
            <a:r>
              <a:rPr lang="en-CA" b="1" i="0" dirty="0"/>
              <a:t>Teacher: </a:t>
            </a:r>
            <a:r>
              <a:rPr lang="en-CA" b="0" i="0" dirty="0"/>
              <a:t>Read the slide. </a:t>
            </a:r>
            <a:endParaRPr lang="en-CA" dirty="0"/>
          </a:p>
          <a:p>
            <a:endParaRPr lang="en-CA" dirty="0"/>
          </a:p>
        </p:txBody>
      </p:sp>
      <p:sp>
        <p:nvSpPr>
          <p:cNvPr id="4" name="Slide Number Placeholder 3"/>
          <p:cNvSpPr>
            <a:spLocks noGrp="1"/>
          </p:cNvSpPr>
          <p:nvPr>
            <p:ph type="sldNum" sz="quarter" idx="5"/>
          </p:nvPr>
        </p:nvSpPr>
        <p:spPr/>
        <p:txBody>
          <a:bodyPr/>
          <a:lstStyle/>
          <a:p>
            <a:fld id="{D1BBAC54-D860-4246-905B-2BF9BA77CFE5}" type="slidenum">
              <a:rPr lang="en-CA" smtClean="0"/>
              <a:t>8</a:t>
            </a:fld>
            <a:endParaRPr lang="en-CA"/>
          </a:p>
        </p:txBody>
      </p:sp>
    </p:spTree>
    <p:extLst>
      <p:ext uri="{BB962C8B-B14F-4D97-AF65-F5344CB8AC3E}">
        <p14:creationId xmlns:p14="http://schemas.microsoft.com/office/powerpoint/2010/main" val="299780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Slide Intent: </a:t>
            </a:r>
            <a:r>
              <a:rPr lang="en-CA" b="0" dirty="0"/>
              <a:t>Introduce the final cooking activity.</a:t>
            </a:r>
            <a:endParaRPr lang="en-CA" b="0" i="0" dirty="0"/>
          </a:p>
          <a:p>
            <a:endParaRPr lang="en-CA" b="0" i="0" dirty="0"/>
          </a:p>
          <a:p>
            <a:r>
              <a:rPr lang="en-CA" b="1" i="0" dirty="0"/>
              <a:t>Teacher: </a:t>
            </a:r>
            <a:r>
              <a:rPr lang="en-CA" b="0" i="0" dirty="0"/>
              <a:t>Read the slide. </a:t>
            </a:r>
            <a:r>
              <a:rPr lang="en-CA" b="0" i="0"/>
              <a:t>Activity sheets are included in the Student Workbook.</a:t>
            </a:r>
            <a:endParaRPr lang="en-CA"/>
          </a:p>
          <a:p>
            <a:endParaRPr lang="en-CA"/>
          </a:p>
        </p:txBody>
      </p:sp>
      <p:sp>
        <p:nvSpPr>
          <p:cNvPr id="4" name="Slide Number Placeholder 3"/>
          <p:cNvSpPr>
            <a:spLocks noGrp="1"/>
          </p:cNvSpPr>
          <p:nvPr>
            <p:ph type="sldNum" sz="quarter" idx="5"/>
          </p:nvPr>
        </p:nvSpPr>
        <p:spPr/>
        <p:txBody>
          <a:bodyPr/>
          <a:lstStyle/>
          <a:p>
            <a:fld id="{D1BBAC54-D860-4246-905B-2BF9BA77CFE5}" type="slidenum">
              <a:rPr lang="en-CA" smtClean="0"/>
              <a:t>9</a:t>
            </a:fld>
            <a:endParaRPr lang="en-CA"/>
          </a:p>
        </p:txBody>
      </p:sp>
    </p:spTree>
    <p:extLst>
      <p:ext uri="{BB962C8B-B14F-4D97-AF65-F5344CB8AC3E}">
        <p14:creationId xmlns:p14="http://schemas.microsoft.com/office/powerpoint/2010/main" val="1991309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4F694D-9A8E-4B8E-9064-9559CB2376B0}" type="datetimeFigureOut">
              <a:rPr lang="en-CA" smtClean="0"/>
              <a:t>2021-12-02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159300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F694D-9A8E-4B8E-9064-9559CB2376B0}" type="datetimeFigureOut">
              <a:rPr lang="en-CA" smtClean="0"/>
              <a:t>2021-12-02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1332877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F694D-9A8E-4B8E-9064-9559CB2376B0}" type="datetimeFigureOut">
              <a:rPr lang="en-CA" smtClean="0"/>
              <a:t>2021-12-02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169710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4F694D-9A8E-4B8E-9064-9559CB2376B0}" type="datetimeFigureOut">
              <a:rPr lang="en-CA" smtClean="0"/>
              <a:t>2021-12-02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23788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4F694D-9A8E-4B8E-9064-9559CB2376B0}" type="datetimeFigureOut">
              <a:rPr lang="en-CA" smtClean="0"/>
              <a:t>2021-12-02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212686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4F694D-9A8E-4B8E-9064-9559CB2376B0}" type="datetimeFigureOut">
              <a:rPr lang="en-CA" smtClean="0"/>
              <a:t>2021-12-02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140611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4F694D-9A8E-4B8E-9064-9559CB2376B0}" type="datetimeFigureOut">
              <a:rPr lang="en-CA" smtClean="0"/>
              <a:t>2021-12-02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1998510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4F694D-9A8E-4B8E-9064-9559CB2376B0}" type="datetimeFigureOut">
              <a:rPr lang="en-CA" smtClean="0"/>
              <a:t>2021-12-02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5986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4F694D-9A8E-4B8E-9064-9559CB2376B0}" type="datetimeFigureOut">
              <a:rPr lang="en-CA" smtClean="0"/>
              <a:t>2021-12-02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4091315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4F694D-9A8E-4B8E-9064-9559CB2376B0}" type="datetimeFigureOut">
              <a:rPr lang="en-CA" smtClean="0"/>
              <a:t>2021-12-02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3396248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64F694D-9A8E-4B8E-9064-9559CB2376B0}" type="datetimeFigureOut">
              <a:rPr lang="en-CA" smtClean="0"/>
              <a:t>2021-12-02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6330255-8C0F-41D2-B76D-5662F4EB020D}" type="slidenum">
              <a:rPr lang="en-CA" smtClean="0"/>
              <a:t>‹#›</a:t>
            </a:fld>
            <a:endParaRPr lang="en-CA"/>
          </a:p>
        </p:txBody>
      </p:sp>
    </p:spTree>
    <p:extLst>
      <p:ext uri="{BB962C8B-B14F-4D97-AF65-F5344CB8AC3E}">
        <p14:creationId xmlns:p14="http://schemas.microsoft.com/office/powerpoint/2010/main" val="280859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4F694D-9A8E-4B8E-9064-9559CB2376B0}" type="datetimeFigureOut">
              <a:rPr lang="en-CA" smtClean="0"/>
              <a:t>2021-12-02</a:t>
            </a:fld>
            <a:endParaRPr lang="en-CA"/>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6330255-8C0F-41D2-B76D-5662F4EB020D}" type="slidenum">
              <a:rPr lang="en-CA" smtClean="0"/>
              <a:t>‹#›</a:t>
            </a:fld>
            <a:endParaRPr lang="en-CA"/>
          </a:p>
        </p:txBody>
      </p:sp>
    </p:spTree>
    <p:extLst>
      <p:ext uri="{BB962C8B-B14F-4D97-AF65-F5344CB8AC3E}">
        <p14:creationId xmlns:p14="http://schemas.microsoft.com/office/powerpoint/2010/main" val="2377038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player.vimeo.com/video/514039786?app_id=122963" TargetMode="External"/><Relationship Id="rId5" Type="http://schemas.openxmlformats.org/officeDocument/2006/relationships/image" Target="../media/image10.jpeg"/><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player.vimeo.com/video/465807646?app_id=122963" TargetMode="External"/><Relationship Id="rId5" Type="http://schemas.openxmlformats.org/officeDocument/2006/relationships/image" Target="../media/image5.tiff"/><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F91ECED-0E28-A14C-B112-45FA8DD3C862}"/>
              </a:ext>
            </a:extLst>
          </p:cNvPr>
          <p:cNvSpPr txBox="1">
            <a:spLocks/>
          </p:cNvSpPr>
          <p:nvPr/>
        </p:nvSpPr>
        <p:spPr>
          <a:xfrm>
            <a:off x="577516" y="902118"/>
            <a:ext cx="6858000" cy="1790700"/>
          </a:xfrm>
          <a:prstGeom prst="rect">
            <a:avLst/>
          </a:prstGeom>
        </p:spPr>
        <p:txBody>
          <a:bodyPr vert="horz" lIns="91440" tIns="45720" rIns="91440" bIns="45720" rtlCol="0" anchor="t">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ct val="100000"/>
              </a:lnSpc>
              <a:spcBef>
                <a:spcPts val="300"/>
              </a:spcBef>
            </a:pPr>
            <a:r>
              <a:rPr lang="en-CA" sz="3300" dirty="0">
                <a:solidFill>
                  <a:srgbClr val="00A3DB"/>
                </a:solidFill>
                <a:latin typeface="Impact"/>
                <a:ea typeface="+mn-ea"/>
                <a:cs typeface="+mn-cs"/>
              </a:rPr>
              <a:t>LESSON 4</a:t>
            </a:r>
            <a:br>
              <a:rPr lang="en-CA" sz="3300" dirty="0">
                <a:latin typeface="Impact" panose="020B0806030902050204" pitchFamily="34" charset="0"/>
                <a:ea typeface="+mn-ea"/>
                <a:cs typeface="+mn-cs"/>
              </a:rPr>
            </a:br>
            <a:r>
              <a:rPr lang="en-CA" sz="3300" dirty="0">
                <a:solidFill>
                  <a:srgbClr val="00A3DB"/>
                </a:solidFill>
                <a:latin typeface="Impact"/>
                <a:ea typeface="+mn-ea"/>
                <a:cs typeface="+mn-cs"/>
              </a:rPr>
              <a:t>SIGNATURE DISH</a:t>
            </a:r>
          </a:p>
        </p:txBody>
      </p:sp>
      <p:pic>
        <p:nvPicPr>
          <p:cNvPr id="9" name="Picture 8">
            <a:extLst>
              <a:ext uri="{FF2B5EF4-FFF2-40B4-BE49-F238E27FC236}">
                <a16:creationId xmlns:a16="http://schemas.microsoft.com/office/drawing/2014/main" id="{81A3E6BF-C474-224D-AEF0-2895BF2D89AD}"/>
              </a:ext>
            </a:extLst>
          </p:cNvPr>
          <p:cNvPicPr>
            <a:picLocks noChangeAspect="1"/>
          </p:cNvPicPr>
          <p:nvPr/>
        </p:nvPicPr>
        <p:blipFill>
          <a:blip r:embed="rId3"/>
          <a:stretch>
            <a:fillRect/>
          </a:stretch>
        </p:blipFill>
        <p:spPr>
          <a:xfrm>
            <a:off x="0" y="2295525"/>
            <a:ext cx="9144000" cy="2847975"/>
          </a:xfrm>
          <a:prstGeom prst="rect">
            <a:avLst/>
          </a:prstGeom>
        </p:spPr>
      </p:pic>
      <p:sp>
        <p:nvSpPr>
          <p:cNvPr id="10" name="Title 1">
            <a:extLst>
              <a:ext uri="{FF2B5EF4-FFF2-40B4-BE49-F238E27FC236}">
                <a16:creationId xmlns:a16="http://schemas.microsoft.com/office/drawing/2014/main" id="{7D7344FA-4C85-0F49-A286-54E34B5E13EB}"/>
              </a:ext>
            </a:extLst>
          </p:cNvPr>
          <p:cNvSpPr txBox="1">
            <a:spLocks/>
          </p:cNvSpPr>
          <p:nvPr/>
        </p:nvSpPr>
        <p:spPr>
          <a:xfrm>
            <a:off x="528145" y="291628"/>
            <a:ext cx="4256690" cy="409938"/>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CA" sz="2100">
                <a:latin typeface="Georgia" panose="02040502050405020303" pitchFamily="18" charset="0"/>
              </a:rPr>
            </a:br>
            <a:br>
              <a:rPr lang="en-CA" sz="2100">
                <a:latin typeface="Georgia" panose="02040502050405020303" pitchFamily="18" charset="0"/>
              </a:rPr>
            </a:br>
            <a:r>
              <a:rPr lang="en-CA" sz="2100">
                <a:latin typeface="Georgia" panose="02040502050405020303" pitchFamily="18" charset="0"/>
              </a:rPr>
              <a:t>Module 1: DIY Meals and Snacks</a:t>
            </a:r>
          </a:p>
        </p:txBody>
      </p:sp>
      <p:pic>
        <p:nvPicPr>
          <p:cNvPr id="11" name="Picture 10">
            <a:extLst>
              <a:ext uri="{FF2B5EF4-FFF2-40B4-BE49-F238E27FC236}">
                <a16:creationId xmlns:a16="http://schemas.microsoft.com/office/drawing/2014/main" id="{C00068D3-B851-EC41-882C-8664FB48B466}"/>
              </a:ext>
            </a:extLst>
          </p:cNvPr>
          <p:cNvPicPr>
            <a:picLocks noChangeAspect="1"/>
          </p:cNvPicPr>
          <p:nvPr/>
        </p:nvPicPr>
        <p:blipFill>
          <a:blip r:embed="rId4"/>
          <a:stretch>
            <a:fillRect/>
          </a:stretch>
        </p:blipFill>
        <p:spPr>
          <a:xfrm>
            <a:off x="6393686" y="4412640"/>
            <a:ext cx="2390775" cy="447675"/>
          </a:xfrm>
          <a:prstGeom prst="rect">
            <a:avLst/>
          </a:prstGeom>
        </p:spPr>
      </p:pic>
    </p:spTree>
    <p:extLst>
      <p:ext uri="{BB962C8B-B14F-4D97-AF65-F5344CB8AC3E}">
        <p14:creationId xmlns:p14="http://schemas.microsoft.com/office/powerpoint/2010/main" val="354486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191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628898"/>
            <a:ext cx="1370728" cy="1032741"/>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1135759"/>
            <a:ext cx="484026"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1310505"/>
            <a:ext cx="515604"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819150"/>
            <a:ext cx="2126518" cy="111062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5405775"/>
            <a:ext cx="1120884" cy="556875"/>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5659007"/>
            <a:ext cx="611177" cy="303643"/>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A8AE774-3046-6F4F-9A87-BC08631DE10A}"/>
              </a:ext>
            </a:extLst>
          </p:cNvPr>
          <p:cNvSpPr txBox="1">
            <a:spLocks/>
          </p:cNvSpPr>
          <p:nvPr/>
        </p:nvSpPr>
        <p:spPr>
          <a:xfrm>
            <a:off x="628650" y="1026956"/>
            <a:ext cx="7886700" cy="68209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CA" sz="2400">
              <a:solidFill>
                <a:srgbClr val="00A3DB"/>
              </a:solidFill>
              <a:latin typeface="Impact" panose="020B0806030902050204" pitchFamily="34" charset="0"/>
            </a:endParaRPr>
          </a:p>
        </p:txBody>
      </p:sp>
      <p:pic>
        <p:nvPicPr>
          <p:cNvPr id="9" name="Picture 8">
            <a:extLst>
              <a:ext uri="{FF2B5EF4-FFF2-40B4-BE49-F238E27FC236}">
                <a16:creationId xmlns:a16="http://schemas.microsoft.com/office/drawing/2014/main" id="{1B1BF68B-BBE3-BF47-B953-E56096B891FB}"/>
              </a:ext>
            </a:extLst>
          </p:cNvPr>
          <p:cNvPicPr>
            <a:picLocks noChangeAspect="1"/>
          </p:cNvPicPr>
          <p:nvPr/>
        </p:nvPicPr>
        <p:blipFill>
          <a:blip r:embed="rId4"/>
          <a:stretch>
            <a:fillRect/>
          </a:stretch>
        </p:blipFill>
        <p:spPr>
          <a:xfrm>
            <a:off x="0" y="0"/>
            <a:ext cx="9144000" cy="819150"/>
          </a:xfrm>
          <a:prstGeom prst="rect">
            <a:avLst/>
          </a:prstGeom>
        </p:spPr>
      </p:pic>
      <p:pic>
        <p:nvPicPr>
          <p:cNvPr id="4" name="Online Media 3" title="Crustless Quiche">
            <a:hlinkClick r:id="" action="ppaction://media"/>
            <a:extLst>
              <a:ext uri="{FF2B5EF4-FFF2-40B4-BE49-F238E27FC236}">
                <a16:creationId xmlns:a16="http://schemas.microsoft.com/office/drawing/2014/main" id="{83298E53-7DF9-4149-8FB4-18D3E20989F0}"/>
              </a:ext>
            </a:extLst>
          </p:cNvPr>
          <p:cNvPicPr>
            <a:picLocks noGrp="1" noRot="1" noChangeAspect="1"/>
          </p:cNvPicPr>
          <p:nvPr>
            <p:ph idx="1"/>
            <a:videoFile r:link="rId1"/>
          </p:nvPr>
        </p:nvPicPr>
        <p:blipFill>
          <a:blip r:embed="rId5"/>
          <a:stretch>
            <a:fillRect/>
          </a:stretch>
        </p:blipFill>
        <p:spPr>
          <a:xfrm>
            <a:off x="1671638" y="1370013"/>
            <a:ext cx="5799137" cy="3262312"/>
          </a:xfrm>
          <a:prstGeom prst="rect">
            <a:avLst/>
          </a:prstGeom>
        </p:spPr>
      </p:pic>
    </p:spTree>
    <p:extLst>
      <p:ext uri="{BB962C8B-B14F-4D97-AF65-F5344CB8AC3E}">
        <p14:creationId xmlns:p14="http://schemas.microsoft.com/office/powerpoint/2010/main" val="159491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AEF850-7D41-B544-844F-CBAA4C5D539D}"/>
              </a:ext>
            </a:extLst>
          </p:cNvPr>
          <p:cNvPicPr>
            <a:picLocks noChangeAspect="1"/>
          </p:cNvPicPr>
          <p:nvPr/>
        </p:nvPicPr>
        <p:blipFill>
          <a:blip r:embed="rId3"/>
          <a:stretch>
            <a:fillRect/>
          </a:stretch>
        </p:blipFill>
        <p:spPr>
          <a:xfrm>
            <a:off x="0" y="0"/>
            <a:ext cx="9144000" cy="5143500"/>
          </a:xfrm>
          <a:prstGeom prst="rect">
            <a:avLst/>
          </a:prstGeom>
        </p:spPr>
      </p:pic>
      <p:sp>
        <p:nvSpPr>
          <p:cNvPr id="9" name="Title 1">
            <a:extLst>
              <a:ext uri="{FF2B5EF4-FFF2-40B4-BE49-F238E27FC236}">
                <a16:creationId xmlns:a16="http://schemas.microsoft.com/office/drawing/2014/main" id="{CC8246DF-4DCF-7240-A6C6-A6716AF214B9}"/>
              </a:ext>
            </a:extLst>
          </p:cNvPr>
          <p:cNvSpPr>
            <a:spLocks noGrp="1"/>
          </p:cNvSpPr>
          <p:nvPr>
            <p:ph type="title"/>
          </p:nvPr>
        </p:nvSpPr>
        <p:spPr>
          <a:xfrm>
            <a:off x="1121855" y="1259575"/>
            <a:ext cx="7886700" cy="994172"/>
          </a:xfrm>
        </p:spPr>
        <p:txBody>
          <a:bodyPr>
            <a:normAutofit/>
          </a:bodyPr>
          <a:lstStyle/>
          <a:p>
            <a:r>
              <a:rPr lang="en-CA">
                <a:solidFill>
                  <a:srgbClr val="00A3DB"/>
                </a:solidFill>
                <a:latin typeface="Impact" panose="020B0806030902050204" pitchFamily="34" charset="0"/>
              </a:rPr>
              <a:t>CHALLENGE</a:t>
            </a:r>
            <a:r>
              <a:rPr lang="en-CA" sz="4050"/>
              <a:t> </a:t>
            </a:r>
          </a:p>
        </p:txBody>
      </p:sp>
      <p:sp>
        <p:nvSpPr>
          <p:cNvPr id="10" name="Content Placeholder 2">
            <a:extLst>
              <a:ext uri="{FF2B5EF4-FFF2-40B4-BE49-F238E27FC236}">
                <a16:creationId xmlns:a16="http://schemas.microsoft.com/office/drawing/2014/main" id="{9174F0E6-AF49-FB43-AC1F-FAF30DA92A99}"/>
              </a:ext>
            </a:extLst>
          </p:cNvPr>
          <p:cNvSpPr>
            <a:spLocks noGrp="1"/>
          </p:cNvSpPr>
          <p:nvPr>
            <p:ph idx="1"/>
          </p:nvPr>
        </p:nvSpPr>
        <p:spPr>
          <a:xfrm>
            <a:off x="1121855" y="2253748"/>
            <a:ext cx="7393495" cy="882746"/>
          </a:xfrm>
        </p:spPr>
        <p:txBody>
          <a:bodyPr/>
          <a:lstStyle/>
          <a:p>
            <a:pPr>
              <a:lnSpc>
                <a:spcPct val="100000"/>
              </a:lnSpc>
            </a:pPr>
            <a:r>
              <a:rPr lang="en-CA" sz="2400">
                <a:latin typeface="Georgia" panose="02040502050405020303" pitchFamily="18" charset="0"/>
              </a:rPr>
              <a:t>How can you use </a:t>
            </a:r>
            <a:r>
              <a:rPr lang="en-CA" sz="2400" i="1">
                <a:latin typeface="Georgia" panose="02040502050405020303" pitchFamily="18" charset="0"/>
              </a:rPr>
              <a:t>Canada’s Food Guide </a:t>
            </a:r>
            <a:r>
              <a:rPr lang="en-CA" sz="2400">
                <a:latin typeface="Georgia" panose="02040502050405020303" pitchFamily="18" charset="0"/>
              </a:rPr>
              <a:t>to plan </a:t>
            </a:r>
            <a:br>
              <a:rPr lang="en-CA" sz="2400">
                <a:latin typeface="Georgia" panose="02040502050405020303" pitchFamily="18" charset="0"/>
              </a:rPr>
            </a:br>
            <a:r>
              <a:rPr lang="en-CA" sz="2400">
                <a:latin typeface="Georgia" panose="02040502050405020303" pitchFamily="18" charset="0"/>
              </a:rPr>
              <a:t>and prepare enjoyable meals and snacks?</a:t>
            </a:r>
          </a:p>
        </p:txBody>
      </p:sp>
    </p:spTree>
    <p:extLst>
      <p:ext uri="{BB962C8B-B14F-4D97-AF65-F5344CB8AC3E}">
        <p14:creationId xmlns:p14="http://schemas.microsoft.com/office/powerpoint/2010/main" val="1605859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anada's Food Guide in Action - Wrap (English)">
            <a:hlinkClick r:id="" action="ppaction://media"/>
            <a:extLst>
              <a:ext uri="{FF2B5EF4-FFF2-40B4-BE49-F238E27FC236}">
                <a16:creationId xmlns:a16="http://schemas.microsoft.com/office/drawing/2014/main" id="{466CB4D6-5C3D-4945-9095-72DE29A0EF87}"/>
              </a:ext>
            </a:extLst>
          </p:cNvPr>
          <p:cNvPicPr>
            <a:picLocks noGrp="1" noRot="1" noChangeAspect="1"/>
          </p:cNvPicPr>
          <p:nvPr>
            <p:ph idx="1"/>
            <a:videoFile r:link="rId1"/>
          </p:nvPr>
        </p:nvPicPr>
        <p:blipFill>
          <a:blip r:embed="rId4"/>
          <a:stretch>
            <a:fillRect/>
          </a:stretch>
        </p:blipFill>
        <p:spPr>
          <a:xfrm>
            <a:off x="1676400" y="1370013"/>
            <a:ext cx="5791200" cy="3262312"/>
          </a:xfrm>
          <a:prstGeom prst="rect">
            <a:avLst/>
          </a:prstGeom>
        </p:spPr>
      </p:pic>
      <p:pic>
        <p:nvPicPr>
          <p:cNvPr id="4" name="Picture 3">
            <a:extLst>
              <a:ext uri="{FF2B5EF4-FFF2-40B4-BE49-F238E27FC236}">
                <a16:creationId xmlns:a16="http://schemas.microsoft.com/office/drawing/2014/main" id="{C36B58D4-CCB8-5B43-9959-1365CE01CC97}"/>
              </a:ext>
            </a:extLst>
          </p:cNvPr>
          <p:cNvPicPr>
            <a:picLocks noChangeAspect="1"/>
          </p:cNvPicPr>
          <p:nvPr/>
        </p:nvPicPr>
        <p:blipFill>
          <a:blip r:embed="rId5"/>
          <a:stretch>
            <a:fillRect/>
          </a:stretch>
        </p:blipFill>
        <p:spPr>
          <a:xfrm>
            <a:off x="0" y="0"/>
            <a:ext cx="9144000" cy="819150"/>
          </a:xfrm>
          <a:prstGeom prst="rect">
            <a:avLst/>
          </a:prstGeom>
        </p:spPr>
      </p:pic>
    </p:spTree>
    <p:extLst>
      <p:ext uri="{BB962C8B-B14F-4D97-AF65-F5344CB8AC3E}">
        <p14:creationId xmlns:p14="http://schemas.microsoft.com/office/powerpoint/2010/main" val="27936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food, fruit&#10;&#10;Description automatically generated">
            <a:extLst>
              <a:ext uri="{FF2B5EF4-FFF2-40B4-BE49-F238E27FC236}">
                <a16:creationId xmlns:a16="http://schemas.microsoft.com/office/drawing/2014/main" id="{2720E4AF-3A1B-49F1-B0D9-A236528DE18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2461312"/>
            <a:ext cx="3486150" cy="1960776"/>
          </a:xfrm>
        </p:spPr>
      </p:pic>
      <p:sp>
        <p:nvSpPr>
          <p:cNvPr id="8" name="Title 1">
            <a:extLst>
              <a:ext uri="{FF2B5EF4-FFF2-40B4-BE49-F238E27FC236}">
                <a16:creationId xmlns:a16="http://schemas.microsoft.com/office/drawing/2014/main" id="{7A8AE774-3046-6F4F-9A87-BC08631DE10A}"/>
              </a:ext>
            </a:extLst>
          </p:cNvPr>
          <p:cNvSpPr txBox="1">
            <a:spLocks/>
          </p:cNvSpPr>
          <p:nvPr/>
        </p:nvSpPr>
        <p:spPr>
          <a:xfrm>
            <a:off x="628650" y="1146224"/>
            <a:ext cx="7886700" cy="994172"/>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CA" sz="2400" i="1">
                <a:solidFill>
                  <a:srgbClr val="00A3DB"/>
                </a:solidFill>
                <a:latin typeface="Impact" panose="020B0806030902050204" pitchFamily="34" charset="0"/>
              </a:rPr>
              <a:t>CANADA’S FOOD GUIDE  </a:t>
            </a:r>
            <a:r>
              <a:rPr lang="en-CA" sz="2400">
                <a:solidFill>
                  <a:srgbClr val="00A3DB"/>
                </a:solidFill>
                <a:latin typeface="Impact" panose="020B0806030902050204" pitchFamily="34" charset="0"/>
              </a:rPr>
              <a:t>IN ACTION</a:t>
            </a:r>
          </a:p>
        </p:txBody>
      </p:sp>
      <p:pic>
        <p:nvPicPr>
          <p:cNvPr id="9" name="Picture 8">
            <a:extLst>
              <a:ext uri="{FF2B5EF4-FFF2-40B4-BE49-F238E27FC236}">
                <a16:creationId xmlns:a16="http://schemas.microsoft.com/office/drawing/2014/main" id="{1B1BF68B-BBE3-BF47-B953-E56096B891FB}"/>
              </a:ext>
            </a:extLst>
          </p:cNvPr>
          <p:cNvPicPr>
            <a:picLocks noChangeAspect="1"/>
          </p:cNvPicPr>
          <p:nvPr/>
        </p:nvPicPr>
        <p:blipFill>
          <a:blip r:embed="rId4"/>
          <a:stretch>
            <a:fillRect/>
          </a:stretch>
        </p:blipFill>
        <p:spPr>
          <a:xfrm>
            <a:off x="0" y="0"/>
            <a:ext cx="9144000" cy="819150"/>
          </a:xfrm>
          <a:prstGeom prst="rect">
            <a:avLst/>
          </a:prstGeom>
        </p:spPr>
      </p:pic>
      <p:pic>
        <p:nvPicPr>
          <p:cNvPr id="6" name="Picture 5" descr="A picture containing green, sitting, fruit, food&#10;&#10;Description automatically generated">
            <a:extLst>
              <a:ext uri="{FF2B5EF4-FFF2-40B4-BE49-F238E27FC236}">
                <a16:creationId xmlns:a16="http://schemas.microsoft.com/office/drawing/2014/main" id="{EC42852B-C4D7-450F-8990-FB9E36A123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510" y="2461312"/>
            <a:ext cx="3529397" cy="1960776"/>
          </a:xfrm>
          <a:prstGeom prst="rect">
            <a:avLst/>
          </a:prstGeom>
        </p:spPr>
      </p:pic>
      <p:sp>
        <p:nvSpPr>
          <p:cNvPr id="10" name="Arrow: Right 9">
            <a:extLst>
              <a:ext uri="{FF2B5EF4-FFF2-40B4-BE49-F238E27FC236}">
                <a16:creationId xmlns:a16="http://schemas.microsoft.com/office/drawing/2014/main" id="{64D58016-5B80-447B-BD93-228EF13839BE}"/>
              </a:ext>
            </a:extLst>
          </p:cNvPr>
          <p:cNvSpPr/>
          <p:nvPr/>
        </p:nvSpPr>
        <p:spPr>
          <a:xfrm>
            <a:off x="4313687" y="3315186"/>
            <a:ext cx="715515" cy="253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91005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3327-9DD0-406E-8056-4CFAC20CF9D4}"/>
              </a:ext>
            </a:extLst>
          </p:cNvPr>
          <p:cNvSpPr>
            <a:spLocks noGrp="1"/>
          </p:cNvSpPr>
          <p:nvPr>
            <p:ph type="title"/>
          </p:nvPr>
        </p:nvSpPr>
        <p:spPr>
          <a:xfrm>
            <a:off x="628650" y="1094770"/>
            <a:ext cx="7886700" cy="994172"/>
          </a:xfrm>
        </p:spPr>
        <p:txBody>
          <a:bodyPr anchor="t">
            <a:normAutofit/>
          </a:bodyPr>
          <a:lstStyle/>
          <a:p>
            <a:r>
              <a:rPr lang="en-CA" sz="2400">
                <a:solidFill>
                  <a:srgbClr val="00A3DB"/>
                </a:solidFill>
                <a:latin typeface="Impact" panose="020B0806030902050204" pitchFamily="34" charset="0"/>
              </a:rPr>
              <a:t>REVIEW</a:t>
            </a:r>
          </a:p>
        </p:txBody>
      </p:sp>
      <p:sp>
        <p:nvSpPr>
          <p:cNvPr id="3" name="Content Placeholder 2">
            <a:extLst>
              <a:ext uri="{FF2B5EF4-FFF2-40B4-BE49-F238E27FC236}">
                <a16:creationId xmlns:a16="http://schemas.microsoft.com/office/drawing/2014/main" id="{44FC2CB8-7271-4818-8988-3F4CFC165ED8}"/>
              </a:ext>
            </a:extLst>
          </p:cNvPr>
          <p:cNvSpPr>
            <a:spLocks noGrp="1"/>
          </p:cNvSpPr>
          <p:nvPr>
            <p:ph idx="1"/>
          </p:nvPr>
        </p:nvSpPr>
        <p:spPr>
          <a:xfrm>
            <a:off x="628650" y="1782686"/>
            <a:ext cx="7886700" cy="3263504"/>
          </a:xfrm>
        </p:spPr>
        <p:txBody>
          <a:bodyPr>
            <a:normAutofit/>
          </a:bodyPr>
          <a:lstStyle/>
          <a:p>
            <a:pPr lvl="0"/>
            <a:r>
              <a:rPr lang="en-CA" dirty="0">
                <a:latin typeface="Georgia" panose="02040502050405020303" pitchFamily="18" charset="0"/>
              </a:rPr>
              <a:t>In this module we have looked at the following:</a:t>
            </a:r>
          </a:p>
          <a:p>
            <a:pPr lvl="0"/>
            <a:endParaRPr lang="en-CA" sz="1800" dirty="0">
              <a:latin typeface="Georgia" panose="02040502050405020303" pitchFamily="18" charset="0"/>
            </a:endParaRPr>
          </a:p>
          <a:p>
            <a:pPr marL="0" indent="0">
              <a:buNone/>
            </a:pPr>
            <a:r>
              <a:rPr lang="en-CA" sz="1900" dirty="0">
                <a:latin typeface="Georgia" panose="02040502050405020303" pitchFamily="18" charset="0"/>
              </a:rPr>
              <a:t>1. </a:t>
            </a:r>
            <a:r>
              <a:rPr lang="en-CA" sz="1900" i="1" dirty="0">
                <a:latin typeface="Georgia" panose="02040502050405020303" pitchFamily="18" charset="0"/>
              </a:rPr>
              <a:t>Canada’s Food Guide</a:t>
            </a:r>
            <a:r>
              <a:rPr lang="en-CA" sz="1900" dirty="0">
                <a:latin typeface="Georgia" panose="02040502050405020303" pitchFamily="18" charset="0"/>
              </a:rPr>
              <a:t> and how to incorporate Health Canada’s recommendations when building meals and snacks. As a starting point,  </a:t>
            </a:r>
          </a:p>
          <a:p>
            <a:pPr lvl="1"/>
            <a:r>
              <a:rPr lang="en-CA" sz="1700" dirty="0">
                <a:latin typeface="Georgia" panose="02040502050405020303" pitchFamily="18" charset="0"/>
              </a:rPr>
              <a:t>At meals, choose at least one food from each category (vegetables and fruits, whole grain foods, and protein foods).</a:t>
            </a:r>
          </a:p>
          <a:p>
            <a:pPr lvl="1"/>
            <a:r>
              <a:rPr lang="en-CA" sz="1700" dirty="0">
                <a:latin typeface="Georgia" panose="02040502050405020303" pitchFamily="18" charset="0"/>
              </a:rPr>
              <a:t>At snacks, choose foods from at least two of the three categories (vegetables and fruits, whole grain foods, and protein foods).</a:t>
            </a:r>
          </a:p>
          <a:p>
            <a:pPr lvl="2"/>
            <a:endParaRPr lang="en-CA" sz="1800" dirty="0">
              <a:latin typeface="Georgia" panose="02040502050405020303" pitchFamily="18" charset="0"/>
            </a:endParaRPr>
          </a:p>
        </p:txBody>
      </p:sp>
      <p:pic>
        <p:nvPicPr>
          <p:cNvPr id="4" name="Picture 3">
            <a:extLst>
              <a:ext uri="{FF2B5EF4-FFF2-40B4-BE49-F238E27FC236}">
                <a16:creationId xmlns:a16="http://schemas.microsoft.com/office/drawing/2014/main" id="{FD1782DA-0284-4E45-81A2-A7E657DAEA61}"/>
              </a:ext>
            </a:extLst>
          </p:cNvPr>
          <p:cNvPicPr>
            <a:picLocks noChangeAspect="1"/>
          </p:cNvPicPr>
          <p:nvPr/>
        </p:nvPicPr>
        <p:blipFill>
          <a:blip r:embed="rId3"/>
          <a:stretch>
            <a:fillRect/>
          </a:stretch>
        </p:blipFill>
        <p:spPr>
          <a:xfrm>
            <a:off x="0" y="0"/>
            <a:ext cx="9144000" cy="819150"/>
          </a:xfrm>
          <a:prstGeom prst="rect">
            <a:avLst/>
          </a:prstGeom>
        </p:spPr>
      </p:pic>
    </p:spTree>
    <p:extLst>
      <p:ext uri="{BB962C8B-B14F-4D97-AF65-F5344CB8AC3E}">
        <p14:creationId xmlns:p14="http://schemas.microsoft.com/office/powerpoint/2010/main" val="3633222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4D358-1764-4FD2-B4F2-26064AE14421}"/>
              </a:ext>
            </a:extLst>
          </p:cNvPr>
          <p:cNvSpPr>
            <a:spLocks noGrp="1"/>
          </p:cNvSpPr>
          <p:nvPr>
            <p:ph idx="1"/>
          </p:nvPr>
        </p:nvSpPr>
        <p:spPr>
          <a:xfrm>
            <a:off x="628650" y="1711125"/>
            <a:ext cx="7886700" cy="3263504"/>
          </a:xfrm>
        </p:spPr>
        <p:txBody>
          <a:bodyPr/>
          <a:lstStyle/>
          <a:p>
            <a:pPr marL="469106" indent="-469106">
              <a:buNone/>
            </a:pPr>
            <a:r>
              <a:rPr lang="en-CA" sz="1900" dirty="0">
                <a:latin typeface="Georgia" panose="02040502050405020303" pitchFamily="18" charset="0"/>
              </a:rPr>
              <a:t>2. Exploring variety in food choices to get all of the nutrients you need</a:t>
            </a:r>
          </a:p>
          <a:p>
            <a:pPr marL="469106" indent="-469106">
              <a:buNone/>
            </a:pPr>
            <a:endParaRPr lang="en-CA" sz="1900" dirty="0">
              <a:latin typeface="Georgia" panose="02040502050405020303" pitchFamily="18" charset="0"/>
            </a:endParaRPr>
          </a:p>
          <a:p>
            <a:pPr marL="469106" indent="-469106">
              <a:buNone/>
            </a:pPr>
            <a:r>
              <a:rPr lang="en-CA" sz="1900" dirty="0">
                <a:latin typeface="Georgia" panose="02040502050405020303" pitchFamily="18" charset="0"/>
              </a:rPr>
              <a:t>3. Factors that affect food choices </a:t>
            </a:r>
          </a:p>
          <a:p>
            <a:pPr marL="471488" lvl="1" indent="-128588"/>
            <a:r>
              <a:rPr lang="en-CA" sz="1500" dirty="0">
                <a:latin typeface="Georgia" panose="02040502050405020303" pitchFamily="18" charset="0"/>
              </a:rPr>
              <a:t>Food choices can be based on taste, hunger, food traditions, and health. </a:t>
            </a:r>
          </a:p>
          <a:p>
            <a:pPr marL="471488" lvl="1" indent="-128588"/>
            <a:r>
              <a:rPr lang="en-CA" sz="1500" dirty="0">
                <a:latin typeface="Georgia" panose="02040502050405020303" pitchFamily="18" charset="0"/>
              </a:rPr>
              <a:t>The ability to meet these needs is tied to access and resources such as money, time, space, skills, equipment, and support. </a:t>
            </a:r>
          </a:p>
          <a:p>
            <a:endParaRPr lang="en-CA" dirty="0"/>
          </a:p>
        </p:txBody>
      </p:sp>
      <p:sp>
        <p:nvSpPr>
          <p:cNvPr id="6" name="Title 1">
            <a:extLst>
              <a:ext uri="{FF2B5EF4-FFF2-40B4-BE49-F238E27FC236}">
                <a16:creationId xmlns:a16="http://schemas.microsoft.com/office/drawing/2014/main" id="{36B33F4B-BE61-D649-B2CA-CCBCAF087ABA}"/>
              </a:ext>
            </a:extLst>
          </p:cNvPr>
          <p:cNvSpPr>
            <a:spLocks noGrp="1"/>
          </p:cNvSpPr>
          <p:nvPr>
            <p:ph type="title"/>
          </p:nvPr>
        </p:nvSpPr>
        <p:spPr>
          <a:xfrm>
            <a:off x="628650" y="1097446"/>
            <a:ext cx="7886700" cy="613679"/>
          </a:xfrm>
        </p:spPr>
        <p:txBody>
          <a:bodyPr anchor="t">
            <a:normAutofit/>
          </a:bodyPr>
          <a:lstStyle/>
          <a:p>
            <a:r>
              <a:rPr lang="en-CA" sz="2400">
                <a:solidFill>
                  <a:srgbClr val="00A3DB"/>
                </a:solidFill>
                <a:latin typeface="Impact" panose="020B0806030902050204" pitchFamily="34" charset="0"/>
              </a:rPr>
              <a:t>REVIEW</a:t>
            </a:r>
          </a:p>
        </p:txBody>
      </p:sp>
      <p:pic>
        <p:nvPicPr>
          <p:cNvPr id="7" name="Picture 6">
            <a:extLst>
              <a:ext uri="{FF2B5EF4-FFF2-40B4-BE49-F238E27FC236}">
                <a16:creationId xmlns:a16="http://schemas.microsoft.com/office/drawing/2014/main" id="{30537AB9-9A82-DD47-9628-F4EF62BA4BB6}"/>
              </a:ext>
            </a:extLst>
          </p:cNvPr>
          <p:cNvPicPr>
            <a:picLocks noChangeAspect="1"/>
          </p:cNvPicPr>
          <p:nvPr/>
        </p:nvPicPr>
        <p:blipFill>
          <a:blip r:embed="rId3"/>
          <a:stretch>
            <a:fillRect/>
          </a:stretch>
        </p:blipFill>
        <p:spPr>
          <a:xfrm>
            <a:off x="0" y="0"/>
            <a:ext cx="9144000" cy="819150"/>
          </a:xfrm>
          <a:prstGeom prst="rect">
            <a:avLst/>
          </a:prstGeom>
        </p:spPr>
      </p:pic>
    </p:spTree>
    <p:extLst>
      <p:ext uri="{BB962C8B-B14F-4D97-AF65-F5344CB8AC3E}">
        <p14:creationId xmlns:p14="http://schemas.microsoft.com/office/powerpoint/2010/main" val="2590407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31F6EE-AFE5-6D44-BA12-E10A668F0C63}"/>
              </a:ext>
            </a:extLst>
          </p:cNvPr>
          <p:cNvPicPr>
            <a:picLocks noChangeAspect="1"/>
          </p:cNvPicPr>
          <p:nvPr/>
        </p:nvPicPr>
        <p:blipFill>
          <a:blip r:embed="rId3"/>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DE5C5BA-F425-4685-BCDF-C528BB250040}"/>
              </a:ext>
            </a:extLst>
          </p:cNvPr>
          <p:cNvSpPr>
            <a:spLocks noGrp="1"/>
          </p:cNvSpPr>
          <p:nvPr>
            <p:ph type="title"/>
          </p:nvPr>
        </p:nvSpPr>
        <p:spPr>
          <a:xfrm>
            <a:off x="906945" y="802429"/>
            <a:ext cx="7886700" cy="549292"/>
          </a:xfrm>
        </p:spPr>
        <p:txBody>
          <a:bodyPr anchor="t">
            <a:normAutofit/>
          </a:bodyPr>
          <a:lstStyle/>
          <a:p>
            <a:r>
              <a:rPr lang="en-CA" sz="2700">
                <a:solidFill>
                  <a:srgbClr val="00A3DB"/>
                </a:solidFill>
                <a:latin typeface="Impact" panose="020B0806030902050204" pitchFamily="34" charset="0"/>
              </a:rPr>
              <a:t>ACTIVITY: MY SIGNATURE DISH</a:t>
            </a:r>
          </a:p>
        </p:txBody>
      </p:sp>
      <p:sp>
        <p:nvSpPr>
          <p:cNvPr id="3" name="Content Placeholder 2">
            <a:extLst>
              <a:ext uri="{FF2B5EF4-FFF2-40B4-BE49-F238E27FC236}">
                <a16:creationId xmlns:a16="http://schemas.microsoft.com/office/drawing/2014/main" id="{C675BB14-1695-446A-9018-236BCAD175F8}"/>
              </a:ext>
            </a:extLst>
          </p:cNvPr>
          <p:cNvSpPr>
            <a:spLocks noGrp="1"/>
          </p:cNvSpPr>
          <p:nvPr>
            <p:ph idx="1"/>
          </p:nvPr>
        </p:nvSpPr>
        <p:spPr>
          <a:xfrm>
            <a:off x="906945" y="2110379"/>
            <a:ext cx="7886700" cy="3362801"/>
          </a:xfrm>
        </p:spPr>
        <p:txBody>
          <a:bodyPr vert="horz" lIns="68580" tIns="34290" rIns="68580" bIns="34290" rtlCol="0" anchor="t">
            <a:normAutofit/>
          </a:bodyPr>
          <a:lstStyle/>
          <a:p>
            <a:pPr marL="0" indent="0">
              <a:buNone/>
            </a:pPr>
            <a:r>
              <a:rPr lang="en-CA" sz="1800" dirty="0">
                <a:latin typeface="Georgia" panose="02040502050405020303" pitchFamily="18" charset="0"/>
              </a:rPr>
              <a:t>Remembering what you’ve learned so far, and using the </a:t>
            </a:r>
            <a:r>
              <a:rPr lang="en-CA" sz="1800" i="1" dirty="0">
                <a:latin typeface="Georgia" panose="02040502050405020303" pitchFamily="18" charset="0"/>
              </a:rPr>
              <a:t>Canada’s Food Guide </a:t>
            </a:r>
            <a:r>
              <a:rPr lang="en-CA" sz="1800" dirty="0">
                <a:latin typeface="Georgia" panose="02040502050405020303" pitchFamily="18" charset="0"/>
              </a:rPr>
              <a:t>transformation videos as inspiration, create a signature dish.</a:t>
            </a:r>
          </a:p>
          <a:p>
            <a:pPr marL="0" indent="0">
              <a:buNone/>
            </a:pPr>
            <a:endParaRPr lang="en-CA" sz="1600" dirty="0">
              <a:latin typeface="Georgia" panose="02040502050405020303" pitchFamily="18" charset="0"/>
            </a:endParaRPr>
          </a:p>
          <a:p>
            <a:pPr marL="0" indent="0">
              <a:buNone/>
            </a:pPr>
            <a:r>
              <a:rPr lang="en-CA" sz="1800" dirty="0">
                <a:latin typeface="Georgia" panose="02040502050405020303" pitchFamily="18" charset="0"/>
              </a:rPr>
              <a:t>1. Choose a meal or snack.</a:t>
            </a:r>
          </a:p>
          <a:p>
            <a:pPr lvl="1"/>
            <a:r>
              <a:rPr lang="en-CA" sz="1400" dirty="0">
                <a:latin typeface="Georgia" panose="02040502050405020303" pitchFamily="18" charset="0"/>
              </a:rPr>
              <a:t>Create your own recipe, or</a:t>
            </a:r>
          </a:p>
          <a:p>
            <a:pPr lvl="1"/>
            <a:r>
              <a:rPr lang="en-CA" sz="1400" dirty="0">
                <a:latin typeface="Georgia" panose="02040502050405020303" pitchFamily="18" charset="0"/>
              </a:rPr>
              <a:t>Use an existing recipe for inspiration, and note changes you made to it.</a:t>
            </a:r>
          </a:p>
          <a:p>
            <a:pPr marL="685800" lvl="2" indent="0">
              <a:buNone/>
            </a:pPr>
            <a:endParaRPr lang="en-CA" dirty="0"/>
          </a:p>
          <a:p>
            <a:pPr marL="0" indent="0">
              <a:buNone/>
            </a:pPr>
            <a:endParaRPr lang="en-CA" dirty="0"/>
          </a:p>
        </p:txBody>
      </p:sp>
      <p:sp>
        <p:nvSpPr>
          <p:cNvPr id="6" name="Rectangle 5">
            <a:extLst>
              <a:ext uri="{FF2B5EF4-FFF2-40B4-BE49-F238E27FC236}">
                <a16:creationId xmlns:a16="http://schemas.microsoft.com/office/drawing/2014/main" id="{BE557ADB-1E4A-8A4E-949C-5983C0732B24}"/>
              </a:ext>
            </a:extLst>
          </p:cNvPr>
          <p:cNvSpPr/>
          <p:nvPr/>
        </p:nvSpPr>
        <p:spPr>
          <a:xfrm>
            <a:off x="906945" y="1549866"/>
            <a:ext cx="4941608" cy="461665"/>
          </a:xfrm>
          <a:prstGeom prst="rect">
            <a:avLst/>
          </a:prstGeom>
        </p:spPr>
        <p:txBody>
          <a:bodyPr wrap="square">
            <a:spAutoFit/>
          </a:bodyPr>
          <a:lstStyle/>
          <a:p>
            <a:r>
              <a:rPr lang="en-CA" sz="2400">
                <a:solidFill>
                  <a:srgbClr val="00A3DB"/>
                </a:solidFill>
                <a:latin typeface="Impact" panose="020B0806030902050204" pitchFamily="34" charset="0"/>
              </a:rPr>
              <a:t>PART 1: PLANNING THE MEAL OR SNACK</a:t>
            </a:r>
            <a:endParaRPr lang="en-US" sz="2400"/>
          </a:p>
        </p:txBody>
      </p:sp>
    </p:spTree>
    <p:extLst>
      <p:ext uri="{BB962C8B-B14F-4D97-AF65-F5344CB8AC3E}">
        <p14:creationId xmlns:p14="http://schemas.microsoft.com/office/powerpoint/2010/main" val="3361273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E81E84-CB73-7148-BA34-86F372B70AF0}"/>
              </a:ext>
            </a:extLst>
          </p:cNvPr>
          <p:cNvPicPr>
            <a:picLocks noChangeAspect="1"/>
          </p:cNvPicPr>
          <p:nvPr/>
        </p:nvPicPr>
        <p:blipFill>
          <a:blip r:embed="rId3"/>
          <a:stretch>
            <a:fillRect/>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id="{314B46C0-A942-47A7-8082-83FD54B5F386}"/>
              </a:ext>
            </a:extLst>
          </p:cNvPr>
          <p:cNvSpPr>
            <a:spLocks noGrp="1"/>
          </p:cNvSpPr>
          <p:nvPr>
            <p:ph idx="1"/>
          </p:nvPr>
        </p:nvSpPr>
        <p:spPr>
          <a:xfrm>
            <a:off x="914897" y="1148734"/>
            <a:ext cx="4838922" cy="3129968"/>
          </a:xfrm>
        </p:spPr>
        <p:txBody>
          <a:bodyPr>
            <a:normAutofit/>
          </a:bodyPr>
          <a:lstStyle/>
          <a:p>
            <a:pPr marL="0" indent="0">
              <a:buNone/>
            </a:pPr>
            <a:r>
              <a:rPr lang="en-CA" sz="1800" dirty="0">
                <a:latin typeface="Georgia" panose="02040502050405020303" pitchFamily="18" charset="0"/>
              </a:rPr>
              <a:t>2. Decide whether you will record your meal or snack preparation to create a fast-motion step-by-step video, or whether you will photograph each step of the preparation process to show how the recipe is made. </a:t>
            </a:r>
          </a:p>
          <a:p>
            <a:pPr marL="0" indent="0">
              <a:buNone/>
            </a:pPr>
            <a:endParaRPr lang="en-CA" sz="1800" dirty="0">
              <a:latin typeface="Georgia" panose="02040502050405020303" pitchFamily="18" charset="0"/>
            </a:endParaRPr>
          </a:p>
          <a:p>
            <a:pPr marL="0" indent="0">
              <a:buNone/>
            </a:pPr>
            <a:r>
              <a:rPr lang="en-CA" sz="1800" dirty="0">
                <a:latin typeface="Georgia" panose="02040502050405020303" pitchFamily="18" charset="0"/>
              </a:rPr>
              <a:t>3. Complete the Signature Dish Planning worksheet and have your teacher sign it before you proceed to Part 2.</a:t>
            </a:r>
          </a:p>
          <a:p>
            <a:pPr marL="0" indent="0">
              <a:buNone/>
            </a:pPr>
            <a:endParaRPr lang="en-CA" sz="1800" dirty="0">
              <a:latin typeface="Georgia" panose="02040502050405020303" pitchFamily="18" charset="0"/>
            </a:endParaRPr>
          </a:p>
        </p:txBody>
      </p:sp>
      <p:pic>
        <p:nvPicPr>
          <p:cNvPr id="8" name="Picture 7">
            <a:extLst>
              <a:ext uri="{FF2B5EF4-FFF2-40B4-BE49-F238E27FC236}">
                <a16:creationId xmlns:a16="http://schemas.microsoft.com/office/drawing/2014/main" id="{C6BBCF80-55E5-457B-B419-7E3E3C8BEE31}"/>
              </a:ext>
            </a:extLst>
          </p:cNvPr>
          <p:cNvPicPr>
            <a:picLocks noChangeAspect="1"/>
          </p:cNvPicPr>
          <p:nvPr/>
        </p:nvPicPr>
        <p:blipFill>
          <a:blip r:embed="rId4"/>
          <a:stretch>
            <a:fillRect/>
          </a:stretch>
        </p:blipFill>
        <p:spPr>
          <a:xfrm>
            <a:off x="5753819" y="1148733"/>
            <a:ext cx="2758617" cy="3129969"/>
          </a:xfrm>
          <a:prstGeom prst="rect">
            <a:avLst/>
          </a:prstGeom>
        </p:spPr>
      </p:pic>
    </p:spTree>
    <p:extLst>
      <p:ext uri="{BB962C8B-B14F-4D97-AF65-F5344CB8AC3E}">
        <p14:creationId xmlns:p14="http://schemas.microsoft.com/office/powerpoint/2010/main" val="400655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5C5BA-F425-4685-BCDF-C528BB250040}"/>
              </a:ext>
            </a:extLst>
          </p:cNvPr>
          <p:cNvSpPr>
            <a:spLocks noGrp="1"/>
          </p:cNvSpPr>
          <p:nvPr>
            <p:ph type="title"/>
          </p:nvPr>
        </p:nvSpPr>
        <p:spPr>
          <a:xfrm>
            <a:off x="628650" y="1005364"/>
            <a:ext cx="7886700" cy="994172"/>
          </a:xfrm>
        </p:spPr>
        <p:txBody>
          <a:bodyPr anchor="t">
            <a:normAutofit/>
          </a:bodyPr>
          <a:lstStyle/>
          <a:p>
            <a:pPr defTabSz="457200"/>
            <a:r>
              <a:rPr lang="en-CA" sz="2400">
                <a:solidFill>
                  <a:srgbClr val="00A3DB"/>
                </a:solidFill>
                <a:latin typeface="Impact" panose="020B0806030902050204" pitchFamily="34" charset="0"/>
                <a:ea typeface="+mn-ea"/>
                <a:cs typeface="+mn-cs"/>
              </a:rPr>
              <a:t>PART 2: COOKING AND PRESENTATION</a:t>
            </a:r>
          </a:p>
        </p:txBody>
      </p:sp>
      <p:sp>
        <p:nvSpPr>
          <p:cNvPr id="3" name="Content Placeholder 2">
            <a:extLst>
              <a:ext uri="{FF2B5EF4-FFF2-40B4-BE49-F238E27FC236}">
                <a16:creationId xmlns:a16="http://schemas.microsoft.com/office/drawing/2014/main" id="{C675BB14-1695-446A-9018-236BCAD175F8}"/>
              </a:ext>
            </a:extLst>
          </p:cNvPr>
          <p:cNvSpPr>
            <a:spLocks noGrp="1"/>
          </p:cNvSpPr>
          <p:nvPr>
            <p:ph idx="1"/>
          </p:nvPr>
        </p:nvSpPr>
        <p:spPr>
          <a:xfrm>
            <a:off x="628650" y="1530647"/>
            <a:ext cx="5040630" cy="3226635"/>
          </a:xfrm>
        </p:spPr>
        <p:txBody>
          <a:bodyPr vert="horz" lIns="91440" tIns="45720" rIns="91440" bIns="45720" rtlCol="0" anchor="t">
            <a:normAutofit lnSpcReduction="10000"/>
          </a:bodyPr>
          <a:lstStyle/>
          <a:p>
            <a:pPr marL="0" indent="0">
              <a:buNone/>
            </a:pPr>
            <a:r>
              <a:rPr lang="en-CA" sz="1800" dirty="0">
                <a:latin typeface="Georgia"/>
              </a:rPr>
              <a:t>1. Once you have assembled the ingredients for your signature dish, begin preparing your meal or snack while working on your presentation (for example, by filming a video or taking photographs).</a:t>
            </a:r>
          </a:p>
          <a:p>
            <a:pPr marL="0" indent="0">
              <a:buNone/>
            </a:pPr>
            <a:endParaRPr lang="en-CA" sz="1800" dirty="0">
              <a:latin typeface="Georgia" panose="02040502050405020303" pitchFamily="18" charset="0"/>
            </a:endParaRPr>
          </a:p>
          <a:p>
            <a:pPr marL="0" indent="0">
              <a:buNone/>
            </a:pPr>
            <a:r>
              <a:rPr lang="en-CA" sz="1800" dirty="0">
                <a:latin typeface="Georgia"/>
              </a:rPr>
              <a:t>2. Complete the Student Reflection: Lesson 4 worksheet. </a:t>
            </a:r>
            <a:endParaRPr lang="en-CA" sz="1800" dirty="0">
              <a:latin typeface="Georgia" panose="02040502050405020303" pitchFamily="18" charset="0"/>
            </a:endParaRPr>
          </a:p>
          <a:p>
            <a:pPr marL="0" indent="0">
              <a:buNone/>
            </a:pPr>
            <a:endParaRPr lang="en-CA" sz="1800" dirty="0">
              <a:latin typeface="Georgia" panose="02040502050405020303" pitchFamily="18" charset="0"/>
            </a:endParaRPr>
          </a:p>
          <a:p>
            <a:pPr marL="0" indent="0">
              <a:buNone/>
            </a:pPr>
            <a:r>
              <a:rPr lang="en-CA" sz="1800" dirty="0">
                <a:latin typeface="Georgia"/>
              </a:rPr>
              <a:t>3. Submit your final presentation video or photographs with your completed Student Reflection: Lesson 4 worksheet.</a:t>
            </a:r>
          </a:p>
          <a:p>
            <a:pPr marL="0" indent="0">
              <a:buNone/>
            </a:pPr>
            <a:endParaRPr lang="en-CA" sz="1800" dirty="0">
              <a:latin typeface="Georgia" panose="02040502050405020303" pitchFamily="18" charset="0"/>
            </a:endParaRPr>
          </a:p>
        </p:txBody>
      </p:sp>
      <p:pic>
        <p:nvPicPr>
          <p:cNvPr id="4" name="Picture 3">
            <a:extLst>
              <a:ext uri="{FF2B5EF4-FFF2-40B4-BE49-F238E27FC236}">
                <a16:creationId xmlns:a16="http://schemas.microsoft.com/office/drawing/2014/main" id="{B6345F86-8D46-9544-9C5D-026CE5BAD065}"/>
              </a:ext>
            </a:extLst>
          </p:cNvPr>
          <p:cNvPicPr>
            <a:picLocks noChangeAspect="1"/>
          </p:cNvPicPr>
          <p:nvPr/>
        </p:nvPicPr>
        <p:blipFill>
          <a:blip r:embed="rId3"/>
          <a:stretch>
            <a:fillRect/>
          </a:stretch>
        </p:blipFill>
        <p:spPr>
          <a:xfrm>
            <a:off x="0" y="0"/>
            <a:ext cx="9144000" cy="819150"/>
          </a:xfrm>
          <a:prstGeom prst="rect">
            <a:avLst/>
          </a:prstGeom>
        </p:spPr>
      </p:pic>
      <p:pic>
        <p:nvPicPr>
          <p:cNvPr id="6" name="Picture 5">
            <a:extLst>
              <a:ext uri="{FF2B5EF4-FFF2-40B4-BE49-F238E27FC236}">
                <a16:creationId xmlns:a16="http://schemas.microsoft.com/office/drawing/2014/main" id="{C5D06DDF-6A3C-4C41-A724-86F18CFE21CA}"/>
              </a:ext>
            </a:extLst>
          </p:cNvPr>
          <p:cNvPicPr>
            <a:picLocks noChangeAspect="1"/>
          </p:cNvPicPr>
          <p:nvPr/>
        </p:nvPicPr>
        <p:blipFill>
          <a:blip r:embed="rId4"/>
          <a:stretch>
            <a:fillRect/>
          </a:stretch>
        </p:blipFill>
        <p:spPr>
          <a:xfrm>
            <a:off x="5546531" y="1116683"/>
            <a:ext cx="3314700" cy="3937000"/>
          </a:xfrm>
          <a:prstGeom prst="rect">
            <a:avLst/>
          </a:prstGeom>
        </p:spPr>
      </p:pic>
    </p:spTree>
    <p:extLst>
      <p:ext uri="{BB962C8B-B14F-4D97-AF65-F5344CB8AC3E}">
        <p14:creationId xmlns:p14="http://schemas.microsoft.com/office/powerpoint/2010/main" val="3899074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view_x0020_status xmlns="5862c4f7-7ebf-4c3e-9b4d-253db6f89838">
      <Value>to review</Value>
    </Review_x0020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32524BA1DCE864EBB3524F3938C9DA8" ma:contentTypeVersion="14" ma:contentTypeDescription="Create a new document." ma:contentTypeScope="" ma:versionID="d2ec0ca0f648b04827f8256df6ef5172">
  <xsd:schema xmlns:xsd="http://www.w3.org/2001/XMLSchema" xmlns:xs="http://www.w3.org/2001/XMLSchema" xmlns:p="http://schemas.microsoft.com/office/2006/metadata/properties" xmlns:ns2="5862c4f7-7ebf-4c3e-9b4d-253db6f89838" xmlns:ns3="826137e3-750c-46bf-b83f-b3f02372a75c" targetNamespace="http://schemas.microsoft.com/office/2006/metadata/properties" ma:root="true" ma:fieldsID="27e19df908c086442ef48d0a8283cae5" ns2:_="" ns3:_="">
    <xsd:import namespace="5862c4f7-7ebf-4c3e-9b4d-253db6f89838"/>
    <xsd:import namespace="826137e3-750c-46bf-b83f-b3f02372a7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2c4f7-7ebf-4c3e-9b4d-253db6f89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Review_x0020_status" ma:index="21" nillable="true" ma:displayName="Review status" ma:default="to review"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to review"/>
                        <xsd:enumeration value="in progress"/>
                        <xsd:enumeration value="reviewed with recommendations"/>
                        <xsd:enumeration value="reviewed and approved"/>
                      </xsd:restriction>
                    </xsd:simpleType>
                  </xsd:union>
                </xsd:simple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6137e3-750c-46bf-b83f-b3f02372a75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BA4165-BF93-47A7-BD86-B4F451E513D8}">
  <ds:schemaRefs>
    <ds:schemaRef ds:uri="http://purl.org/dc/elements/1.1/"/>
    <ds:schemaRef ds:uri="http://schemas.microsoft.com/office/2006/metadata/properties"/>
    <ds:schemaRef ds:uri="http://schemas.microsoft.com/office/2006/documentManagement/types"/>
    <ds:schemaRef ds:uri="http://purl.org/dc/terms/"/>
    <ds:schemaRef ds:uri="5862c4f7-7ebf-4c3e-9b4d-253db6f89838"/>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F4F613D-EB63-4696-9012-22BEAFC62CD7}">
  <ds:schemaRefs>
    <ds:schemaRef ds:uri="http://schemas.microsoft.com/sharepoint/v3/contenttype/forms"/>
  </ds:schemaRefs>
</ds:datastoreItem>
</file>

<file path=customXml/itemProps3.xml><?xml version="1.0" encoding="utf-8"?>
<ds:datastoreItem xmlns:ds="http://schemas.openxmlformats.org/officeDocument/2006/customXml" ds:itemID="{C0D957B9-F186-4144-A7A8-227B0DA423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62c4f7-7ebf-4c3e-9b4d-253db6f89838"/>
    <ds:schemaRef ds:uri="826137e3-750c-46bf-b83f-b3f02372a7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114</TotalTime>
  <Words>799</Words>
  <Application>Microsoft Office PowerPoint</Application>
  <PresentationFormat>On-screen Show (16:9)</PresentationFormat>
  <Paragraphs>89</Paragraphs>
  <Slides>10</Slides>
  <Notes>10</Notes>
  <HiddenSlides>0</HiddenSlides>
  <MMClips>2</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CHALLENGE </vt:lpstr>
      <vt:lpstr>PowerPoint Presentation</vt:lpstr>
      <vt:lpstr>PowerPoint Presentation</vt:lpstr>
      <vt:lpstr>REVIEW</vt:lpstr>
      <vt:lpstr>REVIEW</vt:lpstr>
      <vt:lpstr>ACTIVITY: MY SIGNATURE DISH</vt:lpstr>
      <vt:lpstr>PowerPoint Presentation</vt:lpstr>
      <vt:lpstr>PART 2: COOKING AND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Delisle, Kenton</dc:creator>
  <cp:lastModifiedBy>Chute, Jaclyn</cp:lastModifiedBy>
  <cp:revision>14</cp:revision>
  <dcterms:created xsi:type="dcterms:W3CDTF">2021-01-08T22:50:53Z</dcterms:created>
  <dcterms:modified xsi:type="dcterms:W3CDTF">2021-12-02T19:57:13Z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ContentTypeId">
    <vt:lpwstr>0x010100232524BA1DCE864EBB3524F3938C9DA8</vt:lpwstr>
  </property>
  <property fmtid="{D5CDD505-2E9C-101B-9397-08002B2CF9AE}" pid="7" name="Order">
    <vt:r8>231800</vt:r8>
  </property>
</Properties>
</file>